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ags/tag1.xml" ContentType="application/vnd.openxmlformats-officedocument.presentationml.tags+xml"/>
  <Override PartName="/ppt/charts/chart2.xml" ContentType="application/vnd.openxmlformats-officedocument.drawingml.chart+xml"/>
  <Override PartName="/ppt/tags/tag2.xml" ContentType="application/vnd.openxmlformats-officedocument.presentationml.tags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34" r:id="rId2"/>
    <p:sldMasterId id="2147483746" r:id="rId3"/>
    <p:sldMasterId id="2147483775" r:id="rId4"/>
    <p:sldMasterId id="2147483807" r:id="rId5"/>
    <p:sldMasterId id="2147483823" r:id="rId6"/>
    <p:sldMasterId id="2147483839" r:id="rId7"/>
    <p:sldMasterId id="2147483849" r:id="rId8"/>
    <p:sldMasterId id="2147483859" r:id="rId9"/>
  </p:sldMasterIdLst>
  <p:notesMasterIdLst>
    <p:notesMasterId r:id="rId64"/>
  </p:notesMasterIdLst>
  <p:handoutMasterIdLst>
    <p:handoutMasterId r:id="rId65"/>
  </p:handoutMasterIdLst>
  <p:sldIdLst>
    <p:sldId id="256" r:id="rId10"/>
    <p:sldId id="377" r:id="rId11"/>
    <p:sldId id="379" r:id="rId12"/>
    <p:sldId id="381" r:id="rId13"/>
    <p:sldId id="382" r:id="rId14"/>
    <p:sldId id="380" r:id="rId15"/>
    <p:sldId id="386" r:id="rId16"/>
    <p:sldId id="387" r:id="rId17"/>
    <p:sldId id="383" r:id="rId18"/>
    <p:sldId id="388" r:id="rId19"/>
    <p:sldId id="390" r:id="rId20"/>
    <p:sldId id="395" r:id="rId21"/>
    <p:sldId id="396" r:id="rId22"/>
    <p:sldId id="355" r:id="rId23"/>
    <p:sldId id="339" r:id="rId24"/>
    <p:sldId id="392" r:id="rId25"/>
    <p:sldId id="356" r:id="rId26"/>
    <p:sldId id="399" r:id="rId27"/>
    <p:sldId id="340" r:id="rId28"/>
    <p:sldId id="341" r:id="rId29"/>
    <p:sldId id="397" r:id="rId30"/>
    <p:sldId id="342" r:id="rId31"/>
    <p:sldId id="398" r:id="rId32"/>
    <p:sldId id="343" r:id="rId33"/>
    <p:sldId id="400" r:id="rId34"/>
    <p:sldId id="401" r:id="rId35"/>
    <p:sldId id="402" r:id="rId36"/>
    <p:sldId id="404" r:id="rId37"/>
    <p:sldId id="403" r:id="rId38"/>
    <p:sldId id="358" r:id="rId39"/>
    <p:sldId id="371" r:id="rId40"/>
    <p:sldId id="405" r:id="rId41"/>
    <p:sldId id="406" r:id="rId42"/>
    <p:sldId id="408" r:id="rId43"/>
    <p:sldId id="409" r:id="rId44"/>
    <p:sldId id="410" r:id="rId45"/>
    <p:sldId id="363" r:id="rId46"/>
    <p:sldId id="411" r:id="rId47"/>
    <p:sldId id="413" r:id="rId48"/>
    <p:sldId id="414" r:id="rId49"/>
    <p:sldId id="393" r:id="rId50"/>
    <p:sldId id="415" r:id="rId51"/>
    <p:sldId id="416" r:id="rId52"/>
    <p:sldId id="417" r:id="rId53"/>
    <p:sldId id="418" r:id="rId54"/>
    <p:sldId id="421" r:id="rId55"/>
    <p:sldId id="419" r:id="rId56"/>
    <p:sldId id="376" r:id="rId57"/>
    <p:sldId id="423" r:id="rId58"/>
    <p:sldId id="424" r:id="rId59"/>
    <p:sldId id="425" r:id="rId60"/>
    <p:sldId id="426" r:id="rId61"/>
    <p:sldId id="427" r:id="rId62"/>
    <p:sldId id="428" r:id="rId6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6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90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slide" Target="slides/slide5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viewProps" Target="view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2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886506374203219E-2"/>
          <c:y val="4.1819553805774276E-2"/>
          <c:w val="0.70591242500937379"/>
          <c:h val="0.8521430446194225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Suicide attempts</c:v>
                </c:pt>
              </c:strCache>
            </c:strRef>
          </c:tx>
          <c:spPr>
            <a:solidFill>
              <a:schemeClr val="accent2"/>
            </a:solidFill>
            <a:ln w="26425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1.7133956386292833E-2"/>
                  <c:y val="3.0555555555555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461059190031152E-2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520669291338582E-2"/>
                  <c:y val="3.0555555555555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3457943925233638E-3"/>
                  <c:y val="3.6111111111111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9523809523809521E-3"/>
                  <c:y val="2.50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English</c:v>
                </c:pt>
                <c:pt idx="1">
                  <c:v>Spanish</c:v>
                </c:pt>
                <c:pt idx="2">
                  <c:v>Russian</c:v>
                </c:pt>
                <c:pt idx="3">
                  <c:v>Chinese</c:v>
                </c:pt>
                <c:pt idx="4">
                  <c:v>Arabic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0.08</c:v>
                </c:pt>
                <c:pt idx="1">
                  <c:v>0.1</c:v>
                </c:pt>
                <c:pt idx="2">
                  <c:v>7.0000000000000007E-2</c:v>
                </c:pt>
                <c:pt idx="3">
                  <c:v>0.2</c:v>
                </c:pt>
                <c:pt idx="4">
                  <c:v>0.1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Depression</c:v>
                </c:pt>
              </c:strCache>
            </c:strRef>
          </c:tx>
          <c:spPr>
            <a:solidFill>
              <a:schemeClr val="accent5"/>
            </a:solidFill>
            <a:ln w="26425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1.5576323987538941E-2"/>
                  <c:y val="-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27950412448444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691578026430906E-2"/>
                  <c:y val="-1.666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492711848518936E-2"/>
                  <c:y val="-1.1111111111111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88095238095238E-2"/>
                  <c:y val="-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English</c:v>
                </c:pt>
                <c:pt idx="1">
                  <c:v>Spanish</c:v>
                </c:pt>
                <c:pt idx="2">
                  <c:v>Russian</c:v>
                </c:pt>
                <c:pt idx="3">
                  <c:v>Chinese</c:v>
                </c:pt>
                <c:pt idx="4">
                  <c:v>Arabic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0.67</c:v>
                </c:pt>
                <c:pt idx="1">
                  <c:v>0.71</c:v>
                </c:pt>
                <c:pt idx="2">
                  <c:v>0.63</c:v>
                </c:pt>
                <c:pt idx="3">
                  <c:v>0.49</c:v>
                </c:pt>
                <c:pt idx="4">
                  <c:v>0.65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7163264"/>
        <c:axId val="237411328"/>
        <c:axId val="266661888"/>
      </c:bar3DChart>
      <c:catAx>
        <c:axId val="237163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7411328"/>
        <c:crosses val="autoZero"/>
        <c:auto val="1"/>
        <c:lblAlgn val="ctr"/>
        <c:lblOffset val="100"/>
        <c:noMultiLvlLbl val="0"/>
      </c:catAx>
      <c:valAx>
        <c:axId val="237411328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237163264"/>
        <c:crosses val="autoZero"/>
        <c:crossBetween val="between"/>
      </c:valAx>
      <c:serAx>
        <c:axId val="266661888"/>
        <c:scaling>
          <c:orientation val="minMax"/>
        </c:scaling>
        <c:delete val="0"/>
        <c:axPos val="b"/>
        <c:majorTickMark val="out"/>
        <c:minorTickMark val="none"/>
        <c:tickLblPos val="nextTo"/>
        <c:crossAx val="237411328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2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83908553486889E-2"/>
          <c:y val="4.1819553805774276E-2"/>
          <c:w val="0.6833329818147732"/>
          <c:h val="0.8546307961504812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chemeClr val="accent2"/>
            </a:solidFill>
            <a:ln w="26425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6.09146512935883E-3"/>
                  <c:y val="0.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6728971962616533E-3"/>
                  <c:y val="0.174999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7186445444319459E-3"/>
                  <c:y val="0.18333333333333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443147731534104E-3"/>
                  <c:y val="7.777777777777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7881280464941879E-3"/>
                  <c:y val="0.122222222222222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English</c:v>
                </c:pt>
                <c:pt idx="1">
                  <c:v>Spanish</c:v>
                </c:pt>
                <c:pt idx="2">
                  <c:v>Russian</c:v>
                </c:pt>
                <c:pt idx="3">
                  <c:v>Chinese</c:v>
                </c:pt>
                <c:pt idx="4">
                  <c:v>Arabic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..</c:v>
                </c:pt>
              </c:strCache>
            </c:strRef>
          </c:tx>
          <c:spPr>
            <a:solidFill>
              <a:schemeClr val="accent5"/>
            </a:solidFill>
            <a:ln w="26425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1.4018560179977503E-2"/>
                  <c:y val="-1.9444444444444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273036182977129E-2"/>
                  <c:y val="-1.1111111111111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504944694413198E-2"/>
                  <c:y val="-1.9444881889763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622047244094487E-2"/>
                  <c:y val="-1.666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1945889576302963E-2"/>
                  <c:y val="-1.3888888888888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English</c:v>
                </c:pt>
                <c:pt idx="1">
                  <c:v>Spanish</c:v>
                </c:pt>
                <c:pt idx="2">
                  <c:v>Russian</c:v>
                </c:pt>
                <c:pt idx="3">
                  <c:v>Chinese</c:v>
                </c:pt>
                <c:pt idx="4">
                  <c:v>Arabic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0.16500000000000001</c:v>
                </c:pt>
                <c:pt idx="1">
                  <c:v>0.22</c:v>
                </c:pt>
                <c:pt idx="2">
                  <c:v>0.1</c:v>
                </c:pt>
                <c:pt idx="3">
                  <c:v>0.09</c:v>
                </c:pt>
                <c:pt idx="4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5331456"/>
        <c:axId val="265334144"/>
        <c:axId val="377100928"/>
      </c:bar3DChart>
      <c:catAx>
        <c:axId val="265331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5334144"/>
        <c:crosses val="autoZero"/>
        <c:auto val="1"/>
        <c:lblAlgn val="ctr"/>
        <c:lblOffset val="100"/>
        <c:noMultiLvlLbl val="0"/>
      </c:catAx>
      <c:valAx>
        <c:axId val="265334144"/>
        <c:scaling>
          <c:orientation val="minMax"/>
          <c:max val="0.5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265331456"/>
        <c:crosses val="autoZero"/>
        <c:crossBetween val="between"/>
      </c:valAx>
      <c:serAx>
        <c:axId val="377100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265334144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2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83908553486889E-2"/>
          <c:y val="4.1819553805774276E-2"/>
          <c:w val="0.6833329818147732"/>
          <c:h val="0.8546307961504812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chemeClr val="accent2"/>
            </a:solidFill>
            <a:ln w="26425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6.09146512935883E-3"/>
                  <c:y val="0.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728971962616533E-3"/>
                  <c:y val="0.174999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7186445444319459E-3"/>
                  <c:y val="0.18333333333333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443147731534104E-3"/>
                  <c:y val="7.777777777777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7881280464941879E-3"/>
                  <c:y val="0.122222222222222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English</c:v>
                </c:pt>
                <c:pt idx="1">
                  <c:v>Spanish</c:v>
                </c:pt>
                <c:pt idx="2">
                  <c:v>Russian</c:v>
                </c:pt>
                <c:pt idx="3">
                  <c:v>Chinese</c:v>
                </c:pt>
                <c:pt idx="4">
                  <c:v>Arabic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0.17307692307692307</c:v>
                </c:pt>
                <c:pt idx="1">
                  <c:v>0.23404255319148937</c:v>
                </c:pt>
                <c:pt idx="2">
                  <c:v>0.27586206896551724</c:v>
                </c:pt>
                <c:pt idx="3">
                  <c:v>9.0909090909090912E-2</c:v>
                </c:pt>
                <c:pt idx="4">
                  <c:v>0.12820512820512819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..</c:v>
                </c:pt>
              </c:strCache>
            </c:strRef>
          </c:tx>
          <c:spPr>
            <a:solidFill>
              <a:schemeClr val="accent5"/>
            </a:solidFill>
            <a:ln w="26425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1.4018560179977503E-2"/>
                  <c:y val="-1.9444444444444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273036182977129E-2"/>
                  <c:y val="-1.1111111111111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504944694413198E-2"/>
                  <c:y val="-1.9444881889763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622047244094487E-2"/>
                  <c:y val="-1.666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1945889576302963E-2"/>
                  <c:y val="-1.3888888888888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English</c:v>
                </c:pt>
                <c:pt idx="1">
                  <c:v>Spanish</c:v>
                </c:pt>
                <c:pt idx="2">
                  <c:v>Russian</c:v>
                </c:pt>
                <c:pt idx="3">
                  <c:v>Chinese</c:v>
                </c:pt>
                <c:pt idx="4">
                  <c:v>Arabic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0.16500000000000001</c:v>
                </c:pt>
                <c:pt idx="1">
                  <c:v>0.22</c:v>
                </c:pt>
                <c:pt idx="2">
                  <c:v>0.1</c:v>
                </c:pt>
                <c:pt idx="3">
                  <c:v>0.09</c:v>
                </c:pt>
                <c:pt idx="4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7445760"/>
        <c:axId val="267447296"/>
        <c:axId val="421958080"/>
      </c:bar3DChart>
      <c:catAx>
        <c:axId val="267445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7447296"/>
        <c:crosses val="autoZero"/>
        <c:auto val="1"/>
        <c:lblAlgn val="ctr"/>
        <c:lblOffset val="100"/>
        <c:noMultiLvlLbl val="0"/>
      </c:catAx>
      <c:valAx>
        <c:axId val="267447296"/>
        <c:scaling>
          <c:orientation val="minMax"/>
          <c:max val="0.5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267445760"/>
        <c:crosses val="autoZero"/>
        <c:crossBetween val="between"/>
      </c:valAx>
      <c:serAx>
        <c:axId val="421958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267447296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Expected treatment effects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Back to Normal</c:v>
                </c:pt>
                <c:pt idx="1">
                  <c:v>Improved</c:v>
                </c:pt>
                <c:pt idx="2">
                  <c:v>No effect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33.299999999999997</c:v>
                </c:pt>
                <c:pt idx="1">
                  <c:v>33.299999999999997</c:v>
                </c:pt>
                <c:pt idx="2">
                  <c:v>33.299999999999997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Expected prevention effects in high-risk groups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Prevention of new episodes</c:v>
                </c:pt>
                <c:pt idx="1">
                  <c:v>No effect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72BA1-B977-43A3-962B-979EBAB0E53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0742BC2F-AFD7-4E37-A50C-0F30EE997D98}">
      <dgm:prSet phldrT="[Text]"/>
      <dgm:spPr/>
      <dgm:t>
        <a:bodyPr/>
        <a:lstStyle/>
        <a:p>
          <a:endParaRPr lang="en-US" dirty="0" smtClean="0"/>
        </a:p>
        <a:p>
          <a:r>
            <a:rPr lang="en-US" dirty="0" smtClean="0"/>
            <a:t>ODIN</a:t>
          </a:r>
          <a:endParaRPr lang="en-US" dirty="0"/>
        </a:p>
      </dgm:t>
    </dgm:pt>
    <dgm:pt modelId="{0CBF97CE-F219-4665-8659-D565CF04C191}" type="parTrans" cxnId="{B7B05374-DB11-4525-8459-21F03426562B}">
      <dgm:prSet/>
      <dgm:spPr/>
      <dgm:t>
        <a:bodyPr/>
        <a:lstStyle/>
        <a:p>
          <a:endParaRPr lang="en-US"/>
        </a:p>
      </dgm:t>
    </dgm:pt>
    <dgm:pt modelId="{7CDDDBF3-F757-4DBE-86B8-4D7DBF9FB8AA}" type="sibTrans" cxnId="{B7B05374-DB11-4525-8459-21F03426562B}">
      <dgm:prSet/>
      <dgm:spPr/>
      <dgm:t>
        <a:bodyPr/>
        <a:lstStyle/>
        <a:p>
          <a:endParaRPr lang="en-US"/>
        </a:p>
      </dgm:t>
    </dgm:pt>
    <dgm:pt modelId="{A4B98E87-9271-49D8-ACB0-F53D755622D5}">
      <dgm:prSet phldrT="[Text]"/>
      <dgm:spPr/>
      <dgm:t>
        <a:bodyPr/>
        <a:lstStyle/>
        <a:p>
          <a:r>
            <a:rPr lang="en-US" dirty="0" smtClean="0"/>
            <a:t>Community outreach</a:t>
          </a:r>
          <a:endParaRPr lang="en-US" dirty="0"/>
        </a:p>
      </dgm:t>
    </dgm:pt>
    <dgm:pt modelId="{D8B5C9F0-B880-4A38-BFF6-D96A55918A16}" type="parTrans" cxnId="{42B540EB-E067-4F55-9BE8-10B0389A3033}">
      <dgm:prSet/>
      <dgm:spPr/>
      <dgm:t>
        <a:bodyPr/>
        <a:lstStyle/>
        <a:p>
          <a:endParaRPr lang="en-US"/>
        </a:p>
      </dgm:t>
    </dgm:pt>
    <dgm:pt modelId="{17D153DA-9B77-42D9-B96A-4E8351F01050}" type="sibTrans" cxnId="{42B540EB-E067-4F55-9BE8-10B0389A3033}">
      <dgm:prSet/>
      <dgm:spPr/>
      <dgm:t>
        <a:bodyPr/>
        <a:lstStyle/>
        <a:p>
          <a:endParaRPr lang="en-US"/>
        </a:p>
      </dgm:t>
    </dgm:pt>
    <dgm:pt modelId="{F80A76E5-139D-435E-AD54-1B5AB59E1309}">
      <dgm:prSet phldrT="[Text]"/>
      <dgm:spPr/>
      <dgm:t>
        <a:bodyPr/>
        <a:lstStyle/>
        <a:p>
          <a:r>
            <a:rPr lang="en-US" dirty="0" smtClean="0"/>
            <a:t>Primary care screening</a:t>
          </a:r>
          <a:endParaRPr lang="en-US" dirty="0"/>
        </a:p>
      </dgm:t>
    </dgm:pt>
    <dgm:pt modelId="{25607F3A-5E87-46ED-8D61-CB958D185422}" type="parTrans" cxnId="{B019D867-547B-4868-8421-1B223E4D1C1A}">
      <dgm:prSet/>
      <dgm:spPr/>
      <dgm:t>
        <a:bodyPr/>
        <a:lstStyle/>
        <a:p>
          <a:endParaRPr lang="en-US"/>
        </a:p>
      </dgm:t>
    </dgm:pt>
    <dgm:pt modelId="{F08D1B65-4192-40DF-ABAC-22F35817E361}" type="sibTrans" cxnId="{B019D867-547B-4868-8421-1B223E4D1C1A}">
      <dgm:prSet/>
      <dgm:spPr/>
      <dgm:t>
        <a:bodyPr/>
        <a:lstStyle/>
        <a:p>
          <a:endParaRPr lang="en-US"/>
        </a:p>
      </dgm:t>
    </dgm:pt>
    <dgm:pt modelId="{701F5B95-80E9-47BB-AEB9-625DEA5E5BC0}">
      <dgm:prSet phldrT="[Text]"/>
      <dgm:spPr/>
      <dgm:t>
        <a:bodyPr/>
        <a:lstStyle/>
        <a:p>
          <a:r>
            <a:rPr lang="en-US" dirty="0" smtClean="0"/>
            <a:t>MOOIs (self-help, automated)</a:t>
          </a:r>
          <a:endParaRPr lang="en-US" dirty="0"/>
        </a:p>
      </dgm:t>
    </dgm:pt>
    <dgm:pt modelId="{BAC39139-0970-4B8E-9561-EE7A20BC12F1}" type="parTrans" cxnId="{F8E7F4ED-C670-47A8-9724-A08158CBE796}">
      <dgm:prSet/>
      <dgm:spPr/>
      <dgm:t>
        <a:bodyPr/>
        <a:lstStyle/>
        <a:p>
          <a:endParaRPr lang="en-US"/>
        </a:p>
      </dgm:t>
    </dgm:pt>
    <dgm:pt modelId="{7BA4CA1E-630D-4C46-9C51-FE38BAE19B90}" type="sibTrans" cxnId="{F8E7F4ED-C670-47A8-9724-A08158CBE796}">
      <dgm:prSet/>
      <dgm:spPr/>
      <dgm:t>
        <a:bodyPr/>
        <a:lstStyle/>
        <a:p>
          <a:endParaRPr lang="en-US"/>
        </a:p>
      </dgm:t>
    </dgm:pt>
    <dgm:pt modelId="{8EFF3EC7-FD94-4DBB-A187-DE3ADDC25301}">
      <dgm:prSet phldrT="[Text]"/>
      <dgm:spPr/>
      <dgm:t>
        <a:bodyPr/>
        <a:lstStyle/>
        <a:p>
          <a:r>
            <a:rPr lang="en-US" dirty="0" smtClean="0"/>
            <a:t>MOOIs with tools for local helpers</a:t>
          </a:r>
          <a:endParaRPr lang="en-US" dirty="0"/>
        </a:p>
      </dgm:t>
    </dgm:pt>
    <dgm:pt modelId="{CCBA6D38-855A-4D7E-BC36-DA881DAE34C3}" type="parTrans" cxnId="{71237C30-A2D7-49F3-9295-405298369A97}">
      <dgm:prSet/>
      <dgm:spPr/>
      <dgm:t>
        <a:bodyPr/>
        <a:lstStyle/>
        <a:p>
          <a:endParaRPr lang="en-US"/>
        </a:p>
      </dgm:t>
    </dgm:pt>
    <dgm:pt modelId="{592B933E-E9E8-407F-86C6-BC0A8F6C97EB}" type="sibTrans" cxnId="{71237C30-A2D7-49F3-9295-405298369A97}">
      <dgm:prSet/>
      <dgm:spPr/>
      <dgm:t>
        <a:bodyPr/>
        <a:lstStyle/>
        <a:p>
          <a:endParaRPr lang="en-US"/>
        </a:p>
      </dgm:t>
    </dgm:pt>
    <dgm:pt modelId="{5DD6BAB3-0A41-4836-A43D-37D9138D55FD}">
      <dgm:prSet phldrT="[Text]"/>
      <dgm:spPr/>
      <dgm:t>
        <a:bodyPr/>
        <a:lstStyle/>
        <a:p>
          <a:r>
            <a:rPr lang="en-US" dirty="0" smtClean="0"/>
            <a:t>Guided digital interventions</a:t>
          </a:r>
          <a:endParaRPr lang="en-US" dirty="0"/>
        </a:p>
      </dgm:t>
    </dgm:pt>
    <dgm:pt modelId="{61A346A8-F688-45A1-A53C-78A965370073}" type="parTrans" cxnId="{E6809A51-DDD0-41EB-AEA5-8A0835D0DE5E}">
      <dgm:prSet/>
      <dgm:spPr/>
      <dgm:t>
        <a:bodyPr/>
        <a:lstStyle/>
        <a:p>
          <a:endParaRPr lang="en-US"/>
        </a:p>
      </dgm:t>
    </dgm:pt>
    <dgm:pt modelId="{40B5332B-31CB-45D2-8346-DE30306D0C39}" type="sibTrans" cxnId="{E6809A51-DDD0-41EB-AEA5-8A0835D0DE5E}">
      <dgm:prSet/>
      <dgm:spPr/>
      <dgm:t>
        <a:bodyPr/>
        <a:lstStyle/>
        <a:p>
          <a:endParaRPr lang="en-US"/>
        </a:p>
      </dgm:t>
    </dgm:pt>
    <dgm:pt modelId="{38DA333C-64AE-4FA5-9DE9-2FC6E1A7FC90}">
      <dgm:prSet phldrT="[Text]"/>
      <dgm:spPr/>
      <dgm:t>
        <a:bodyPr/>
        <a:lstStyle/>
        <a:p>
          <a:r>
            <a:rPr lang="en-US" dirty="0" smtClean="0"/>
            <a:t>Mental health specialty services</a:t>
          </a:r>
          <a:endParaRPr lang="en-US" dirty="0"/>
        </a:p>
      </dgm:t>
    </dgm:pt>
    <dgm:pt modelId="{5245213B-A117-437F-B8A1-9CB1525E32F1}" type="parTrans" cxnId="{3AD51A9F-83F5-4644-B6ED-091565590EE3}">
      <dgm:prSet/>
      <dgm:spPr/>
      <dgm:t>
        <a:bodyPr/>
        <a:lstStyle/>
        <a:p>
          <a:endParaRPr lang="en-US"/>
        </a:p>
      </dgm:t>
    </dgm:pt>
    <dgm:pt modelId="{E7181C73-7998-4B82-80DE-C45E53FD4F96}" type="sibTrans" cxnId="{3AD51A9F-83F5-4644-B6ED-091565590EE3}">
      <dgm:prSet/>
      <dgm:spPr/>
      <dgm:t>
        <a:bodyPr/>
        <a:lstStyle/>
        <a:p>
          <a:endParaRPr lang="en-US"/>
        </a:p>
      </dgm:t>
    </dgm:pt>
    <dgm:pt modelId="{FF890FDA-51A9-46B7-B87C-546020B92831}">
      <dgm:prSet phldrT="[Text]"/>
      <dgm:spPr/>
      <dgm:t>
        <a:bodyPr/>
        <a:lstStyle/>
        <a:p>
          <a:r>
            <a:rPr lang="en-US" dirty="0" smtClean="0"/>
            <a:t>Health and Mental Health services plus digital adjuncts</a:t>
          </a:r>
          <a:endParaRPr lang="en-US" dirty="0"/>
        </a:p>
      </dgm:t>
    </dgm:pt>
    <dgm:pt modelId="{1D09C1C5-DAF8-4E4E-8AF5-6916DB6BCE38}" type="parTrans" cxnId="{A6CCBFD9-55DD-4C4E-8510-0751D52CCB88}">
      <dgm:prSet/>
      <dgm:spPr/>
      <dgm:t>
        <a:bodyPr/>
        <a:lstStyle/>
        <a:p>
          <a:endParaRPr lang="en-US"/>
        </a:p>
      </dgm:t>
    </dgm:pt>
    <dgm:pt modelId="{0CA10880-7286-4117-8D64-EF15905D1CCE}" type="sibTrans" cxnId="{A6CCBFD9-55DD-4C4E-8510-0751D52CCB88}">
      <dgm:prSet/>
      <dgm:spPr/>
      <dgm:t>
        <a:bodyPr/>
        <a:lstStyle/>
        <a:p>
          <a:endParaRPr lang="en-US"/>
        </a:p>
      </dgm:t>
    </dgm:pt>
    <dgm:pt modelId="{80E8C699-4FB5-4581-90FC-95F42237F7C6}" type="pres">
      <dgm:prSet presAssocID="{B0172BA1-B977-43A3-962B-979EBAB0E532}" presName="Name0" presStyleCnt="0">
        <dgm:presLayoutVars>
          <dgm:dir/>
          <dgm:animLvl val="lvl"/>
          <dgm:resizeHandles val="exact"/>
        </dgm:presLayoutVars>
      </dgm:prSet>
      <dgm:spPr/>
    </dgm:pt>
    <dgm:pt modelId="{2BDF4A4A-F3F3-49AF-B093-658F6A08A68F}" type="pres">
      <dgm:prSet presAssocID="{0742BC2F-AFD7-4E37-A50C-0F30EE997D98}" presName="Name8" presStyleCnt="0"/>
      <dgm:spPr/>
    </dgm:pt>
    <dgm:pt modelId="{A2096C5F-EB54-4137-A29E-8D11906C56D7}" type="pres">
      <dgm:prSet presAssocID="{0742BC2F-AFD7-4E37-A50C-0F30EE997D98}" presName="level" presStyleLbl="node1" presStyleIdx="0" presStyleCnt="8">
        <dgm:presLayoutVars>
          <dgm:chMax val="1"/>
          <dgm:bulletEnabled val="1"/>
        </dgm:presLayoutVars>
      </dgm:prSet>
      <dgm:spPr/>
    </dgm:pt>
    <dgm:pt modelId="{313D1D60-DB63-4FB7-B807-B81CB97FF36E}" type="pres">
      <dgm:prSet presAssocID="{0742BC2F-AFD7-4E37-A50C-0F30EE997D9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720B4D3-BE16-48A4-A827-37C7CF62D9F6}" type="pres">
      <dgm:prSet presAssocID="{A4B98E87-9271-49D8-ACB0-F53D755622D5}" presName="Name8" presStyleCnt="0"/>
      <dgm:spPr/>
    </dgm:pt>
    <dgm:pt modelId="{F5F89C77-113E-4CC4-A2BB-BB2B1FDEB492}" type="pres">
      <dgm:prSet presAssocID="{A4B98E87-9271-49D8-ACB0-F53D755622D5}" presName="level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C5F307-30F0-4FC8-9C21-2D9C85EC67F5}" type="pres">
      <dgm:prSet presAssocID="{A4B98E87-9271-49D8-ACB0-F53D755622D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DA96E-CA47-40EC-9E9D-A3421A8698FF}" type="pres">
      <dgm:prSet presAssocID="{F80A76E5-139D-435E-AD54-1B5AB59E1309}" presName="Name8" presStyleCnt="0"/>
      <dgm:spPr/>
    </dgm:pt>
    <dgm:pt modelId="{F2A9C131-6AB4-4226-8FD0-B09652257280}" type="pres">
      <dgm:prSet presAssocID="{F80A76E5-139D-435E-AD54-1B5AB59E1309}" presName="level" presStyleLbl="node1" presStyleIdx="2" presStyleCnt="8">
        <dgm:presLayoutVars>
          <dgm:chMax val="1"/>
          <dgm:bulletEnabled val="1"/>
        </dgm:presLayoutVars>
      </dgm:prSet>
      <dgm:spPr/>
    </dgm:pt>
    <dgm:pt modelId="{75BB395D-E02C-424C-AF2E-D7E570F5CF03}" type="pres">
      <dgm:prSet presAssocID="{F80A76E5-139D-435E-AD54-1B5AB59E13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E6C1531-7B9C-40C2-A322-96FFAED6A912}" type="pres">
      <dgm:prSet presAssocID="{38DA333C-64AE-4FA5-9DE9-2FC6E1A7FC90}" presName="Name8" presStyleCnt="0"/>
      <dgm:spPr/>
    </dgm:pt>
    <dgm:pt modelId="{E5858EB7-6487-4057-8C7F-9F00234A2482}" type="pres">
      <dgm:prSet presAssocID="{38DA333C-64AE-4FA5-9DE9-2FC6E1A7FC90}" presName="level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88CB18-7A40-4B0D-82C2-4A726ED71099}" type="pres">
      <dgm:prSet presAssocID="{38DA333C-64AE-4FA5-9DE9-2FC6E1A7FC9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037A5F-AB58-4D63-894E-F3E1234E851C}" type="pres">
      <dgm:prSet presAssocID="{FF890FDA-51A9-46B7-B87C-546020B92831}" presName="Name8" presStyleCnt="0"/>
      <dgm:spPr/>
    </dgm:pt>
    <dgm:pt modelId="{AC8AFD25-6F63-4492-89E2-C6B4A25B0EEF}" type="pres">
      <dgm:prSet presAssocID="{FF890FDA-51A9-46B7-B87C-546020B92831}" presName="level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A96A7-B913-4AF0-8BE7-EEC283FA2F76}" type="pres">
      <dgm:prSet presAssocID="{FF890FDA-51A9-46B7-B87C-546020B9283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FE17C-8EE3-4B45-B5B1-7D8287FDDC24}" type="pres">
      <dgm:prSet presAssocID="{5DD6BAB3-0A41-4836-A43D-37D9138D55FD}" presName="Name8" presStyleCnt="0"/>
      <dgm:spPr/>
    </dgm:pt>
    <dgm:pt modelId="{1626813A-F861-424E-AD81-D195FF3ACCF7}" type="pres">
      <dgm:prSet presAssocID="{5DD6BAB3-0A41-4836-A43D-37D9138D55FD}" presName="level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0FDA3C-5471-4B31-B135-5A916A60C582}" type="pres">
      <dgm:prSet presAssocID="{5DD6BAB3-0A41-4836-A43D-37D9138D55F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5A128-8DC2-44C6-8D12-009CAE2AA156}" type="pres">
      <dgm:prSet presAssocID="{8EFF3EC7-FD94-4DBB-A187-DE3ADDC25301}" presName="Name8" presStyleCnt="0"/>
      <dgm:spPr/>
    </dgm:pt>
    <dgm:pt modelId="{82B093E8-EA62-48ED-AF6A-A0AFED97FCDF}" type="pres">
      <dgm:prSet presAssocID="{8EFF3EC7-FD94-4DBB-A187-DE3ADDC25301}" presName="level" presStyleLbl="node1" presStyleIdx="6" presStyleCnt="8">
        <dgm:presLayoutVars>
          <dgm:chMax val="1"/>
          <dgm:bulletEnabled val="1"/>
        </dgm:presLayoutVars>
      </dgm:prSet>
      <dgm:spPr/>
    </dgm:pt>
    <dgm:pt modelId="{86F5A61A-7636-4CA3-BD47-C6BA00C00447}" type="pres">
      <dgm:prSet presAssocID="{8EFF3EC7-FD94-4DBB-A187-DE3ADDC2530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902F77F-A67B-4D34-B638-113331FA1092}" type="pres">
      <dgm:prSet presAssocID="{701F5B95-80E9-47BB-AEB9-625DEA5E5BC0}" presName="Name8" presStyleCnt="0"/>
      <dgm:spPr/>
    </dgm:pt>
    <dgm:pt modelId="{555B2355-1BA2-483C-AB7D-836A2444AD2D}" type="pres">
      <dgm:prSet presAssocID="{701F5B95-80E9-47BB-AEB9-625DEA5E5BC0}" presName="level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21AD88-B7F6-4CFB-878D-1B505E20EDE3}" type="pres">
      <dgm:prSet presAssocID="{701F5B95-80E9-47BB-AEB9-625DEA5E5BC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57A9BA-9E1C-4B4F-9FE3-B3F6694062B1}" type="presOf" srcId="{8EFF3EC7-FD94-4DBB-A187-DE3ADDC25301}" destId="{86F5A61A-7636-4CA3-BD47-C6BA00C00447}" srcOrd="1" destOrd="0" presId="urn:microsoft.com/office/officeart/2005/8/layout/pyramid1"/>
    <dgm:cxn modelId="{018F99A4-6EC4-4AD1-B6B6-7383D0FE0897}" type="presOf" srcId="{8EFF3EC7-FD94-4DBB-A187-DE3ADDC25301}" destId="{82B093E8-EA62-48ED-AF6A-A0AFED97FCDF}" srcOrd="0" destOrd="0" presId="urn:microsoft.com/office/officeart/2005/8/layout/pyramid1"/>
    <dgm:cxn modelId="{E6809A51-DDD0-41EB-AEA5-8A0835D0DE5E}" srcId="{B0172BA1-B977-43A3-962B-979EBAB0E532}" destId="{5DD6BAB3-0A41-4836-A43D-37D9138D55FD}" srcOrd="5" destOrd="0" parTransId="{61A346A8-F688-45A1-A53C-78A965370073}" sibTransId="{40B5332B-31CB-45D2-8346-DE30306D0C39}"/>
    <dgm:cxn modelId="{D734B95F-F23A-42AA-ACA0-C25C79FD27ED}" type="presOf" srcId="{B0172BA1-B977-43A3-962B-979EBAB0E532}" destId="{80E8C699-4FB5-4581-90FC-95F42237F7C6}" srcOrd="0" destOrd="0" presId="urn:microsoft.com/office/officeart/2005/8/layout/pyramid1"/>
    <dgm:cxn modelId="{B7B05374-DB11-4525-8459-21F03426562B}" srcId="{B0172BA1-B977-43A3-962B-979EBAB0E532}" destId="{0742BC2F-AFD7-4E37-A50C-0F30EE997D98}" srcOrd="0" destOrd="0" parTransId="{0CBF97CE-F219-4665-8659-D565CF04C191}" sibTransId="{7CDDDBF3-F757-4DBE-86B8-4D7DBF9FB8AA}"/>
    <dgm:cxn modelId="{B019D867-547B-4868-8421-1B223E4D1C1A}" srcId="{B0172BA1-B977-43A3-962B-979EBAB0E532}" destId="{F80A76E5-139D-435E-AD54-1B5AB59E1309}" srcOrd="2" destOrd="0" parTransId="{25607F3A-5E87-46ED-8D61-CB958D185422}" sibTransId="{F08D1B65-4192-40DF-ABAC-22F35817E361}"/>
    <dgm:cxn modelId="{3AD51A9F-83F5-4644-B6ED-091565590EE3}" srcId="{B0172BA1-B977-43A3-962B-979EBAB0E532}" destId="{38DA333C-64AE-4FA5-9DE9-2FC6E1A7FC90}" srcOrd="3" destOrd="0" parTransId="{5245213B-A117-437F-B8A1-9CB1525E32F1}" sibTransId="{E7181C73-7998-4B82-80DE-C45E53FD4F96}"/>
    <dgm:cxn modelId="{F8E7F4ED-C670-47A8-9724-A08158CBE796}" srcId="{B0172BA1-B977-43A3-962B-979EBAB0E532}" destId="{701F5B95-80E9-47BB-AEB9-625DEA5E5BC0}" srcOrd="7" destOrd="0" parTransId="{BAC39139-0970-4B8E-9561-EE7A20BC12F1}" sibTransId="{7BA4CA1E-630D-4C46-9C51-FE38BAE19B90}"/>
    <dgm:cxn modelId="{E9C6CBEE-4909-49DD-8E7D-E8D09661C089}" type="presOf" srcId="{0742BC2F-AFD7-4E37-A50C-0F30EE997D98}" destId="{A2096C5F-EB54-4137-A29E-8D11906C56D7}" srcOrd="0" destOrd="0" presId="urn:microsoft.com/office/officeart/2005/8/layout/pyramid1"/>
    <dgm:cxn modelId="{71237C30-A2D7-49F3-9295-405298369A97}" srcId="{B0172BA1-B977-43A3-962B-979EBAB0E532}" destId="{8EFF3EC7-FD94-4DBB-A187-DE3ADDC25301}" srcOrd="6" destOrd="0" parTransId="{CCBA6D38-855A-4D7E-BC36-DA881DAE34C3}" sibTransId="{592B933E-E9E8-407F-86C6-BC0A8F6C97EB}"/>
    <dgm:cxn modelId="{A234C293-8A42-45F6-9BBF-FC2B0F564D00}" type="presOf" srcId="{FF890FDA-51A9-46B7-B87C-546020B92831}" destId="{EC0A96A7-B913-4AF0-8BE7-EEC283FA2F76}" srcOrd="1" destOrd="0" presId="urn:microsoft.com/office/officeart/2005/8/layout/pyramid1"/>
    <dgm:cxn modelId="{A6CCBFD9-55DD-4C4E-8510-0751D52CCB88}" srcId="{B0172BA1-B977-43A3-962B-979EBAB0E532}" destId="{FF890FDA-51A9-46B7-B87C-546020B92831}" srcOrd="4" destOrd="0" parTransId="{1D09C1C5-DAF8-4E4E-8AF5-6916DB6BCE38}" sibTransId="{0CA10880-7286-4117-8D64-EF15905D1CCE}"/>
    <dgm:cxn modelId="{DD0CCE69-2F67-4C22-AAAC-B7B0E21E08AE}" type="presOf" srcId="{5DD6BAB3-0A41-4836-A43D-37D9138D55FD}" destId="{BB0FDA3C-5471-4B31-B135-5A916A60C582}" srcOrd="1" destOrd="0" presId="urn:microsoft.com/office/officeart/2005/8/layout/pyramid1"/>
    <dgm:cxn modelId="{61643465-9E4F-4A0F-80A3-342554CB47ED}" type="presOf" srcId="{F80A76E5-139D-435E-AD54-1B5AB59E1309}" destId="{F2A9C131-6AB4-4226-8FD0-B09652257280}" srcOrd="0" destOrd="0" presId="urn:microsoft.com/office/officeart/2005/8/layout/pyramid1"/>
    <dgm:cxn modelId="{FBB4C24B-FB6B-42AA-AD24-D40A578692DB}" type="presOf" srcId="{5DD6BAB3-0A41-4836-A43D-37D9138D55FD}" destId="{1626813A-F861-424E-AD81-D195FF3ACCF7}" srcOrd="0" destOrd="0" presId="urn:microsoft.com/office/officeart/2005/8/layout/pyramid1"/>
    <dgm:cxn modelId="{97459B93-8F43-496A-AF08-2D599A739619}" type="presOf" srcId="{0742BC2F-AFD7-4E37-A50C-0F30EE997D98}" destId="{313D1D60-DB63-4FB7-B807-B81CB97FF36E}" srcOrd="1" destOrd="0" presId="urn:microsoft.com/office/officeart/2005/8/layout/pyramid1"/>
    <dgm:cxn modelId="{DFD0048C-F5A6-4763-9FAF-9D9DE719A986}" type="presOf" srcId="{FF890FDA-51A9-46B7-B87C-546020B92831}" destId="{AC8AFD25-6F63-4492-89E2-C6B4A25B0EEF}" srcOrd="0" destOrd="0" presId="urn:microsoft.com/office/officeart/2005/8/layout/pyramid1"/>
    <dgm:cxn modelId="{6DE18D9A-1124-463A-8C1D-6EFE5F9CB6FB}" type="presOf" srcId="{38DA333C-64AE-4FA5-9DE9-2FC6E1A7FC90}" destId="{E5858EB7-6487-4057-8C7F-9F00234A2482}" srcOrd="0" destOrd="0" presId="urn:microsoft.com/office/officeart/2005/8/layout/pyramid1"/>
    <dgm:cxn modelId="{7939A2D8-7E8A-4C58-85DD-8A4917734834}" type="presOf" srcId="{38DA333C-64AE-4FA5-9DE9-2FC6E1A7FC90}" destId="{B288CB18-7A40-4B0D-82C2-4A726ED71099}" srcOrd="1" destOrd="0" presId="urn:microsoft.com/office/officeart/2005/8/layout/pyramid1"/>
    <dgm:cxn modelId="{53A63F3B-7580-48C3-B55C-E25B340CA079}" type="presOf" srcId="{A4B98E87-9271-49D8-ACB0-F53D755622D5}" destId="{D7C5F307-30F0-4FC8-9C21-2D9C85EC67F5}" srcOrd="1" destOrd="0" presId="urn:microsoft.com/office/officeart/2005/8/layout/pyramid1"/>
    <dgm:cxn modelId="{42B540EB-E067-4F55-9BE8-10B0389A3033}" srcId="{B0172BA1-B977-43A3-962B-979EBAB0E532}" destId="{A4B98E87-9271-49D8-ACB0-F53D755622D5}" srcOrd="1" destOrd="0" parTransId="{D8B5C9F0-B880-4A38-BFF6-D96A55918A16}" sibTransId="{17D153DA-9B77-42D9-B96A-4E8351F01050}"/>
    <dgm:cxn modelId="{86FBC511-9F2B-4855-8E80-A15B61E2B7DA}" type="presOf" srcId="{F80A76E5-139D-435E-AD54-1B5AB59E1309}" destId="{75BB395D-E02C-424C-AF2E-D7E570F5CF03}" srcOrd="1" destOrd="0" presId="urn:microsoft.com/office/officeart/2005/8/layout/pyramid1"/>
    <dgm:cxn modelId="{70EC527B-77CE-4525-9739-EFE8696D8051}" type="presOf" srcId="{A4B98E87-9271-49D8-ACB0-F53D755622D5}" destId="{F5F89C77-113E-4CC4-A2BB-BB2B1FDEB492}" srcOrd="0" destOrd="0" presId="urn:microsoft.com/office/officeart/2005/8/layout/pyramid1"/>
    <dgm:cxn modelId="{F7466617-18E5-450B-A615-9C1162F190A7}" type="presOf" srcId="{701F5B95-80E9-47BB-AEB9-625DEA5E5BC0}" destId="{555B2355-1BA2-483C-AB7D-836A2444AD2D}" srcOrd="0" destOrd="0" presId="urn:microsoft.com/office/officeart/2005/8/layout/pyramid1"/>
    <dgm:cxn modelId="{888F414F-E402-4677-9CEA-540301AC553C}" type="presOf" srcId="{701F5B95-80E9-47BB-AEB9-625DEA5E5BC0}" destId="{E721AD88-B7F6-4CFB-878D-1B505E20EDE3}" srcOrd="1" destOrd="0" presId="urn:microsoft.com/office/officeart/2005/8/layout/pyramid1"/>
    <dgm:cxn modelId="{8193E085-C720-4E03-B628-EAEFC8FB3D0B}" type="presParOf" srcId="{80E8C699-4FB5-4581-90FC-95F42237F7C6}" destId="{2BDF4A4A-F3F3-49AF-B093-658F6A08A68F}" srcOrd="0" destOrd="0" presId="urn:microsoft.com/office/officeart/2005/8/layout/pyramid1"/>
    <dgm:cxn modelId="{A6C022B1-750F-42A0-B1AC-244F2DA1D16D}" type="presParOf" srcId="{2BDF4A4A-F3F3-49AF-B093-658F6A08A68F}" destId="{A2096C5F-EB54-4137-A29E-8D11906C56D7}" srcOrd="0" destOrd="0" presId="urn:microsoft.com/office/officeart/2005/8/layout/pyramid1"/>
    <dgm:cxn modelId="{F625CB28-F1FF-422E-BB12-C787AFE6146C}" type="presParOf" srcId="{2BDF4A4A-F3F3-49AF-B093-658F6A08A68F}" destId="{313D1D60-DB63-4FB7-B807-B81CB97FF36E}" srcOrd="1" destOrd="0" presId="urn:microsoft.com/office/officeart/2005/8/layout/pyramid1"/>
    <dgm:cxn modelId="{B1431F0D-5AD2-472C-8D9C-FB31EB86722B}" type="presParOf" srcId="{80E8C699-4FB5-4581-90FC-95F42237F7C6}" destId="{2720B4D3-BE16-48A4-A827-37C7CF62D9F6}" srcOrd="1" destOrd="0" presId="urn:microsoft.com/office/officeart/2005/8/layout/pyramid1"/>
    <dgm:cxn modelId="{A7348D3F-11D4-4487-9845-2DC2E25436E5}" type="presParOf" srcId="{2720B4D3-BE16-48A4-A827-37C7CF62D9F6}" destId="{F5F89C77-113E-4CC4-A2BB-BB2B1FDEB492}" srcOrd="0" destOrd="0" presId="urn:microsoft.com/office/officeart/2005/8/layout/pyramid1"/>
    <dgm:cxn modelId="{42E2D331-1C4B-4336-844C-71F493AB0270}" type="presParOf" srcId="{2720B4D3-BE16-48A4-A827-37C7CF62D9F6}" destId="{D7C5F307-30F0-4FC8-9C21-2D9C85EC67F5}" srcOrd="1" destOrd="0" presId="urn:microsoft.com/office/officeart/2005/8/layout/pyramid1"/>
    <dgm:cxn modelId="{7D6FBCA0-D570-45D1-AAB9-17D9A48CB35F}" type="presParOf" srcId="{80E8C699-4FB5-4581-90FC-95F42237F7C6}" destId="{90EDA96E-CA47-40EC-9E9D-A3421A8698FF}" srcOrd="2" destOrd="0" presId="urn:microsoft.com/office/officeart/2005/8/layout/pyramid1"/>
    <dgm:cxn modelId="{82C2EFC0-FD50-41C1-A7E4-29B4C1494BEA}" type="presParOf" srcId="{90EDA96E-CA47-40EC-9E9D-A3421A8698FF}" destId="{F2A9C131-6AB4-4226-8FD0-B09652257280}" srcOrd="0" destOrd="0" presId="urn:microsoft.com/office/officeart/2005/8/layout/pyramid1"/>
    <dgm:cxn modelId="{1C55C7FD-CD79-44D0-B26E-824D55372719}" type="presParOf" srcId="{90EDA96E-CA47-40EC-9E9D-A3421A8698FF}" destId="{75BB395D-E02C-424C-AF2E-D7E570F5CF03}" srcOrd="1" destOrd="0" presId="urn:microsoft.com/office/officeart/2005/8/layout/pyramid1"/>
    <dgm:cxn modelId="{65A2E97F-33EE-41D5-B25B-40D42F983E18}" type="presParOf" srcId="{80E8C699-4FB5-4581-90FC-95F42237F7C6}" destId="{5E6C1531-7B9C-40C2-A322-96FFAED6A912}" srcOrd="3" destOrd="0" presId="urn:microsoft.com/office/officeart/2005/8/layout/pyramid1"/>
    <dgm:cxn modelId="{14DC6656-6934-4B03-ABDD-FF5AB4DBFE11}" type="presParOf" srcId="{5E6C1531-7B9C-40C2-A322-96FFAED6A912}" destId="{E5858EB7-6487-4057-8C7F-9F00234A2482}" srcOrd="0" destOrd="0" presId="urn:microsoft.com/office/officeart/2005/8/layout/pyramid1"/>
    <dgm:cxn modelId="{46D37AA1-7B93-49B0-A833-E76331E96B75}" type="presParOf" srcId="{5E6C1531-7B9C-40C2-A322-96FFAED6A912}" destId="{B288CB18-7A40-4B0D-82C2-4A726ED71099}" srcOrd="1" destOrd="0" presId="urn:microsoft.com/office/officeart/2005/8/layout/pyramid1"/>
    <dgm:cxn modelId="{2F284001-48D1-427A-B23D-66B6ECEABA25}" type="presParOf" srcId="{80E8C699-4FB5-4581-90FC-95F42237F7C6}" destId="{11037A5F-AB58-4D63-894E-F3E1234E851C}" srcOrd="4" destOrd="0" presId="urn:microsoft.com/office/officeart/2005/8/layout/pyramid1"/>
    <dgm:cxn modelId="{2AA29B1D-F2EA-49B8-A909-C30F480B936C}" type="presParOf" srcId="{11037A5F-AB58-4D63-894E-F3E1234E851C}" destId="{AC8AFD25-6F63-4492-89E2-C6B4A25B0EEF}" srcOrd="0" destOrd="0" presId="urn:microsoft.com/office/officeart/2005/8/layout/pyramid1"/>
    <dgm:cxn modelId="{FCA18710-7C6E-43B3-92D0-5ED469376021}" type="presParOf" srcId="{11037A5F-AB58-4D63-894E-F3E1234E851C}" destId="{EC0A96A7-B913-4AF0-8BE7-EEC283FA2F76}" srcOrd="1" destOrd="0" presId="urn:microsoft.com/office/officeart/2005/8/layout/pyramid1"/>
    <dgm:cxn modelId="{C8DD86E4-F35C-4BD8-B407-7AF066BAE14E}" type="presParOf" srcId="{80E8C699-4FB5-4581-90FC-95F42237F7C6}" destId="{5F7FE17C-8EE3-4B45-B5B1-7D8287FDDC24}" srcOrd="5" destOrd="0" presId="urn:microsoft.com/office/officeart/2005/8/layout/pyramid1"/>
    <dgm:cxn modelId="{6811860F-0AA9-4E98-B856-578D1FB772B8}" type="presParOf" srcId="{5F7FE17C-8EE3-4B45-B5B1-7D8287FDDC24}" destId="{1626813A-F861-424E-AD81-D195FF3ACCF7}" srcOrd="0" destOrd="0" presId="urn:microsoft.com/office/officeart/2005/8/layout/pyramid1"/>
    <dgm:cxn modelId="{68D6430F-69EB-4C9F-AB89-FBF9CA1C29FB}" type="presParOf" srcId="{5F7FE17C-8EE3-4B45-B5B1-7D8287FDDC24}" destId="{BB0FDA3C-5471-4B31-B135-5A916A60C582}" srcOrd="1" destOrd="0" presId="urn:microsoft.com/office/officeart/2005/8/layout/pyramid1"/>
    <dgm:cxn modelId="{55FB5024-130E-464E-B91A-6ACF4577442F}" type="presParOf" srcId="{80E8C699-4FB5-4581-90FC-95F42237F7C6}" destId="{9665A128-8DC2-44C6-8D12-009CAE2AA156}" srcOrd="6" destOrd="0" presId="urn:microsoft.com/office/officeart/2005/8/layout/pyramid1"/>
    <dgm:cxn modelId="{7D48A805-071E-4AD4-9B2D-7712B9D42652}" type="presParOf" srcId="{9665A128-8DC2-44C6-8D12-009CAE2AA156}" destId="{82B093E8-EA62-48ED-AF6A-A0AFED97FCDF}" srcOrd="0" destOrd="0" presId="urn:microsoft.com/office/officeart/2005/8/layout/pyramid1"/>
    <dgm:cxn modelId="{3E432B26-C436-4669-B217-EADFDB18900B}" type="presParOf" srcId="{9665A128-8DC2-44C6-8D12-009CAE2AA156}" destId="{86F5A61A-7636-4CA3-BD47-C6BA00C00447}" srcOrd="1" destOrd="0" presId="urn:microsoft.com/office/officeart/2005/8/layout/pyramid1"/>
    <dgm:cxn modelId="{55CD9676-57E4-4F56-A873-C1A8E7003FDA}" type="presParOf" srcId="{80E8C699-4FB5-4581-90FC-95F42237F7C6}" destId="{5902F77F-A67B-4D34-B638-113331FA1092}" srcOrd="7" destOrd="0" presId="urn:microsoft.com/office/officeart/2005/8/layout/pyramid1"/>
    <dgm:cxn modelId="{A74D3519-297D-445C-890C-21C91F1A679C}" type="presParOf" srcId="{5902F77F-A67B-4D34-B638-113331FA1092}" destId="{555B2355-1BA2-483C-AB7D-836A2444AD2D}" srcOrd="0" destOrd="0" presId="urn:microsoft.com/office/officeart/2005/8/layout/pyramid1"/>
    <dgm:cxn modelId="{A9F07814-FEBC-43E1-8EBC-8D3507AF9F6C}" type="presParOf" srcId="{5902F77F-A67B-4D34-B638-113331FA1092}" destId="{E721AD88-B7F6-4CFB-878D-1B505E20EDE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172BA1-B977-43A3-962B-979EBAB0E53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0742BC2F-AFD7-4E37-A50C-0F30EE997D98}">
      <dgm:prSet phldrT="[Text]"/>
      <dgm:spPr/>
      <dgm:t>
        <a:bodyPr/>
        <a:lstStyle/>
        <a:p>
          <a:endParaRPr lang="en-US" dirty="0" smtClean="0"/>
        </a:p>
        <a:p>
          <a:r>
            <a:rPr lang="en-US" dirty="0" smtClean="0"/>
            <a:t>ODIN</a:t>
          </a:r>
          <a:endParaRPr lang="en-US" dirty="0"/>
        </a:p>
      </dgm:t>
    </dgm:pt>
    <dgm:pt modelId="{0CBF97CE-F219-4665-8659-D565CF04C191}" type="parTrans" cxnId="{B7B05374-DB11-4525-8459-21F03426562B}">
      <dgm:prSet/>
      <dgm:spPr/>
      <dgm:t>
        <a:bodyPr/>
        <a:lstStyle/>
        <a:p>
          <a:endParaRPr lang="en-US"/>
        </a:p>
      </dgm:t>
    </dgm:pt>
    <dgm:pt modelId="{7CDDDBF3-F757-4DBE-86B8-4D7DBF9FB8AA}" type="sibTrans" cxnId="{B7B05374-DB11-4525-8459-21F03426562B}">
      <dgm:prSet/>
      <dgm:spPr/>
      <dgm:t>
        <a:bodyPr/>
        <a:lstStyle/>
        <a:p>
          <a:endParaRPr lang="en-US"/>
        </a:p>
      </dgm:t>
    </dgm:pt>
    <dgm:pt modelId="{A4B98E87-9271-49D8-ACB0-F53D755622D5}">
      <dgm:prSet phldrT="[Text]"/>
      <dgm:spPr/>
      <dgm:t>
        <a:bodyPr/>
        <a:lstStyle/>
        <a:p>
          <a:r>
            <a:rPr lang="en-US" dirty="0" smtClean="0"/>
            <a:t>Community outreach</a:t>
          </a:r>
          <a:endParaRPr lang="en-US" dirty="0"/>
        </a:p>
      </dgm:t>
    </dgm:pt>
    <dgm:pt modelId="{D8B5C9F0-B880-4A38-BFF6-D96A55918A16}" type="parTrans" cxnId="{42B540EB-E067-4F55-9BE8-10B0389A3033}">
      <dgm:prSet/>
      <dgm:spPr/>
      <dgm:t>
        <a:bodyPr/>
        <a:lstStyle/>
        <a:p>
          <a:endParaRPr lang="en-US"/>
        </a:p>
      </dgm:t>
    </dgm:pt>
    <dgm:pt modelId="{17D153DA-9B77-42D9-B96A-4E8351F01050}" type="sibTrans" cxnId="{42B540EB-E067-4F55-9BE8-10B0389A3033}">
      <dgm:prSet/>
      <dgm:spPr/>
      <dgm:t>
        <a:bodyPr/>
        <a:lstStyle/>
        <a:p>
          <a:endParaRPr lang="en-US"/>
        </a:p>
      </dgm:t>
    </dgm:pt>
    <dgm:pt modelId="{F80A76E5-139D-435E-AD54-1B5AB59E1309}">
      <dgm:prSet phldrT="[Text]"/>
      <dgm:spPr/>
      <dgm:t>
        <a:bodyPr/>
        <a:lstStyle/>
        <a:p>
          <a:r>
            <a:rPr lang="en-US" dirty="0" smtClean="0"/>
            <a:t>Primary care screening</a:t>
          </a:r>
          <a:endParaRPr lang="en-US" dirty="0"/>
        </a:p>
      </dgm:t>
    </dgm:pt>
    <dgm:pt modelId="{25607F3A-5E87-46ED-8D61-CB958D185422}" type="parTrans" cxnId="{B019D867-547B-4868-8421-1B223E4D1C1A}">
      <dgm:prSet/>
      <dgm:spPr/>
      <dgm:t>
        <a:bodyPr/>
        <a:lstStyle/>
        <a:p>
          <a:endParaRPr lang="en-US"/>
        </a:p>
      </dgm:t>
    </dgm:pt>
    <dgm:pt modelId="{F08D1B65-4192-40DF-ABAC-22F35817E361}" type="sibTrans" cxnId="{B019D867-547B-4868-8421-1B223E4D1C1A}">
      <dgm:prSet/>
      <dgm:spPr/>
      <dgm:t>
        <a:bodyPr/>
        <a:lstStyle/>
        <a:p>
          <a:endParaRPr lang="en-US"/>
        </a:p>
      </dgm:t>
    </dgm:pt>
    <dgm:pt modelId="{701F5B95-80E9-47BB-AEB9-625DEA5E5BC0}">
      <dgm:prSet phldrT="[Text]"/>
      <dgm:spPr/>
      <dgm:t>
        <a:bodyPr/>
        <a:lstStyle/>
        <a:p>
          <a:r>
            <a:rPr lang="en-US" dirty="0" smtClean="0"/>
            <a:t>MOOIs (self-help, automated)</a:t>
          </a:r>
          <a:endParaRPr lang="en-US" dirty="0"/>
        </a:p>
      </dgm:t>
    </dgm:pt>
    <dgm:pt modelId="{BAC39139-0970-4B8E-9561-EE7A20BC12F1}" type="parTrans" cxnId="{F8E7F4ED-C670-47A8-9724-A08158CBE796}">
      <dgm:prSet/>
      <dgm:spPr/>
      <dgm:t>
        <a:bodyPr/>
        <a:lstStyle/>
        <a:p>
          <a:endParaRPr lang="en-US"/>
        </a:p>
      </dgm:t>
    </dgm:pt>
    <dgm:pt modelId="{7BA4CA1E-630D-4C46-9C51-FE38BAE19B90}" type="sibTrans" cxnId="{F8E7F4ED-C670-47A8-9724-A08158CBE796}">
      <dgm:prSet/>
      <dgm:spPr/>
      <dgm:t>
        <a:bodyPr/>
        <a:lstStyle/>
        <a:p>
          <a:endParaRPr lang="en-US"/>
        </a:p>
      </dgm:t>
    </dgm:pt>
    <dgm:pt modelId="{8EFF3EC7-FD94-4DBB-A187-DE3ADDC25301}">
      <dgm:prSet phldrT="[Text]"/>
      <dgm:spPr/>
      <dgm:t>
        <a:bodyPr/>
        <a:lstStyle/>
        <a:p>
          <a:r>
            <a:rPr lang="en-US" dirty="0" smtClean="0"/>
            <a:t>MOOIs with tools for local helpers</a:t>
          </a:r>
          <a:endParaRPr lang="en-US" dirty="0"/>
        </a:p>
      </dgm:t>
    </dgm:pt>
    <dgm:pt modelId="{CCBA6D38-855A-4D7E-BC36-DA881DAE34C3}" type="parTrans" cxnId="{71237C30-A2D7-49F3-9295-405298369A97}">
      <dgm:prSet/>
      <dgm:spPr/>
      <dgm:t>
        <a:bodyPr/>
        <a:lstStyle/>
        <a:p>
          <a:endParaRPr lang="en-US"/>
        </a:p>
      </dgm:t>
    </dgm:pt>
    <dgm:pt modelId="{592B933E-E9E8-407F-86C6-BC0A8F6C97EB}" type="sibTrans" cxnId="{71237C30-A2D7-49F3-9295-405298369A97}">
      <dgm:prSet/>
      <dgm:spPr/>
      <dgm:t>
        <a:bodyPr/>
        <a:lstStyle/>
        <a:p>
          <a:endParaRPr lang="en-US"/>
        </a:p>
      </dgm:t>
    </dgm:pt>
    <dgm:pt modelId="{5DD6BAB3-0A41-4836-A43D-37D9138D55FD}">
      <dgm:prSet phldrT="[Text]"/>
      <dgm:spPr/>
      <dgm:t>
        <a:bodyPr/>
        <a:lstStyle/>
        <a:p>
          <a:r>
            <a:rPr lang="en-US" dirty="0" smtClean="0"/>
            <a:t>Guided digital interventions</a:t>
          </a:r>
          <a:endParaRPr lang="en-US" dirty="0"/>
        </a:p>
      </dgm:t>
    </dgm:pt>
    <dgm:pt modelId="{61A346A8-F688-45A1-A53C-78A965370073}" type="parTrans" cxnId="{E6809A51-DDD0-41EB-AEA5-8A0835D0DE5E}">
      <dgm:prSet/>
      <dgm:spPr/>
      <dgm:t>
        <a:bodyPr/>
        <a:lstStyle/>
        <a:p>
          <a:endParaRPr lang="en-US"/>
        </a:p>
      </dgm:t>
    </dgm:pt>
    <dgm:pt modelId="{40B5332B-31CB-45D2-8346-DE30306D0C39}" type="sibTrans" cxnId="{E6809A51-DDD0-41EB-AEA5-8A0835D0DE5E}">
      <dgm:prSet/>
      <dgm:spPr/>
      <dgm:t>
        <a:bodyPr/>
        <a:lstStyle/>
        <a:p>
          <a:endParaRPr lang="en-US"/>
        </a:p>
      </dgm:t>
    </dgm:pt>
    <dgm:pt modelId="{38DA333C-64AE-4FA5-9DE9-2FC6E1A7FC90}">
      <dgm:prSet phldrT="[Text]"/>
      <dgm:spPr/>
      <dgm:t>
        <a:bodyPr/>
        <a:lstStyle/>
        <a:p>
          <a:r>
            <a:rPr lang="en-US" dirty="0" smtClean="0"/>
            <a:t>Mental health specialty services</a:t>
          </a:r>
          <a:endParaRPr lang="en-US" dirty="0"/>
        </a:p>
      </dgm:t>
    </dgm:pt>
    <dgm:pt modelId="{5245213B-A117-437F-B8A1-9CB1525E32F1}" type="parTrans" cxnId="{3AD51A9F-83F5-4644-B6ED-091565590EE3}">
      <dgm:prSet/>
      <dgm:spPr/>
      <dgm:t>
        <a:bodyPr/>
        <a:lstStyle/>
        <a:p>
          <a:endParaRPr lang="en-US"/>
        </a:p>
      </dgm:t>
    </dgm:pt>
    <dgm:pt modelId="{E7181C73-7998-4B82-80DE-C45E53FD4F96}" type="sibTrans" cxnId="{3AD51A9F-83F5-4644-B6ED-091565590EE3}">
      <dgm:prSet/>
      <dgm:spPr/>
      <dgm:t>
        <a:bodyPr/>
        <a:lstStyle/>
        <a:p>
          <a:endParaRPr lang="en-US"/>
        </a:p>
      </dgm:t>
    </dgm:pt>
    <dgm:pt modelId="{FF890FDA-51A9-46B7-B87C-546020B92831}">
      <dgm:prSet phldrT="[Text]"/>
      <dgm:spPr/>
      <dgm:t>
        <a:bodyPr/>
        <a:lstStyle/>
        <a:p>
          <a:r>
            <a:rPr lang="en-US" dirty="0" smtClean="0"/>
            <a:t>Health and Mental Health services plus digital adjuncts</a:t>
          </a:r>
          <a:endParaRPr lang="en-US" dirty="0"/>
        </a:p>
      </dgm:t>
    </dgm:pt>
    <dgm:pt modelId="{1D09C1C5-DAF8-4E4E-8AF5-6916DB6BCE38}" type="parTrans" cxnId="{A6CCBFD9-55DD-4C4E-8510-0751D52CCB88}">
      <dgm:prSet/>
      <dgm:spPr/>
      <dgm:t>
        <a:bodyPr/>
        <a:lstStyle/>
        <a:p>
          <a:endParaRPr lang="en-US"/>
        </a:p>
      </dgm:t>
    </dgm:pt>
    <dgm:pt modelId="{0CA10880-7286-4117-8D64-EF15905D1CCE}" type="sibTrans" cxnId="{A6CCBFD9-55DD-4C4E-8510-0751D52CCB88}">
      <dgm:prSet/>
      <dgm:spPr/>
      <dgm:t>
        <a:bodyPr/>
        <a:lstStyle/>
        <a:p>
          <a:endParaRPr lang="en-US"/>
        </a:p>
      </dgm:t>
    </dgm:pt>
    <dgm:pt modelId="{80E8C699-4FB5-4581-90FC-95F42237F7C6}" type="pres">
      <dgm:prSet presAssocID="{B0172BA1-B977-43A3-962B-979EBAB0E532}" presName="Name0" presStyleCnt="0">
        <dgm:presLayoutVars>
          <dgm:dir/>
          <dgm:animLvl val="lvl"/>
          <dgm:resizeHandles val="exact"/>
        </dgm:presLayoutVars>
      </dgm:prSet>
      <dgm:spPr/>
    </dgm:pt>
    <dgm:pt modelId="{2BDF4A4A-F3F3-49AF-B093-658F6A08A68F}" type="pres">
      <dgm:prSet presAssocID="{0742BC2F-AFD7-4E37-A50C-0F30EE997D98}" presName="Name8" presStyleCnt="0"/>
      <dgm:spPr/>
    </dgm:pt>
    <dgm:pt modelId="{A2096C5F-EB54-4137-A29E-8D11906C56D7}" type="pres">
      <dgm:prSet presAssocID="{0742BC2F-AFD7-4E37-A50C-0F30EE997D98}" presName="level" presStyleLbl="node1" presStyleIdx="0" presStyleCnt="8">
        <dgm:presLayoutVars>
          <dgm:chMax val="1"/>
          <dgm:bulletEnabled val="1"/>
        </dgm:presLayoutVars>
      </dgm:prSet>
      <dgm:spPr/>
    </dgm:pt>
    <dgm:pt modelId="{313D1D60-DB63-4FB7-B807-B81CB97FF36E}" type="pres">
      <dgm:prSet presAssocID="{0742BC2F-AFD7-4E37-A50C-0F30EE997D9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720B4D3-BE16-48A4-A827-37C7CF62D9F6}" type="pres">
      <dgm:prSet presAssocID="{A4B98E87-9271-49D8-ACB0-F53D755622D5}" presName="Name8" presStyleCnt="0"/>
      <dgm:spPr/>
    </dgm:pt>
    <dgm:pt modelId="{F5F89C77-113E-4CC4-A2BB-BB2B1FDEB492}" type="pres">
      <dgm:prSet presAssocID="{A4B98E87-9271-49D8-ACB0-F53D755622D5}" presName="level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C5F307-30F0-4FC8-9C21-2D9C85EC67F5}" type="pres">
      <dgm:prSet presAssocID="{A4B98E87-9271-49D8-ACB0-F53D755622D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DA96E-CA47-40EC-9E9D-A3421A8698FF}" type="pres">
      <dgm:prSet presAssocID="{F80A76E5-139D-435E-AD54-1B5AB59E1309}" presName="Name8" presStyleCnt="0"/>
      <dgm:spPr/>
    </dgm:pt>
    <dgm:pt modelId="{F2A9C131-6AB4-4226-8FD0-B09652257280}" type="pres">
      <dgm:prSet presAssocID="{F80A76E5-139D-435E-AD54-1B5AB59E1309}" presName="level" presStyleLbl="node1" presStyleIdx="2" presStyleCnt="8">
        <dgm:presLayoutVars>
          <dgm:chMax val="1"/>
          <dgm:bulletEnabled val="1"/>
        </dgm:presLayoutVars>
      </dgm:prSet>
      <dgm:spPr/>
    </dgm:pt>
    <dgm:pt modelId="{75BB395D-E02C-424C-AF2E-D7E570F5CF03}" type="pres">
      <dgm:prSet presAssocID="{F80A76E5-139D-435E-AD54-1B5AB59E13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E6C1531-7B9C-40C2-A322-96FFAED6A912}" type="pres">
      <dgm:prSet presAssocID="{38DA333C-64AE-4FA5-9DE9-2FC6E1A7FC90}" presName="Name8" presStyleCnt="0"/>
      <dgm:spPr/>
    </dgm:pt>
    <dgm:pt modelId="{E5858EB7-6487-4057-8C7F-9F00234A2482}" type="pres">
      <dgm:prSet presAssocID="{38DA333C-64AE-4FA5-9DE9-2FC6E1A7FC90}" presName="level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88CB18-7A40-4B0D-82C2-4A726ED71099}" type="pres">
      <dgm:prSet presAssocID="{38DA333C-64AE-4FA5-9DE9-2FC6E1A7FC9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037A5F-AB58-4D63-894E-F3E1234E851C}" type="pres">
      <dgm:prSet presAssocID="{FF890FDA-51A9-46B7-B87C-546020B92831}" presName="Name8" presStyleCnt="0"/>
      <dgm:spPr/>
    </dgm:pt>
    <dgm:pt modelId="{AC8AFD25-6F63-4492-89E2-C6B4A25B0EEF}" type="pres">
      <dgm:prSet presAssocID="{FF890FDA-51A9-46B7-B87C-546020B92831}" presName="level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A96A7-B913-4AF0-8BE7-EEC283FA2F76}" type="pres">
      <dgm:prSet presAssocID="{FF890FDA-51A9-46B7-B87C-546020B9283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FE17C-8EE3-4B45-B5B1-7D8287FDDC24}" type="pres">
      <dgm:prSet presAssocID="{5DD6BAB3-0A41-4836-A43D-37D9138D55FD}" presName="Name8" presStyleCnt="0"/>
      <dgm:spPr/>
    </dgm:pt>
    <dgm:pt modelId="{1626813A-F861-424E-AD81-D195FF3ACCF7}" type="pres">
      <dgm:prSet presAssocID="{5DD6BAB3-0A41-4836-A43D-37D9138D55FD}" presName="level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0FDA3C-5471-4B31-B135-5A916A60C582}" type="pres">
      <dgm:prSet presAssocID="{5DD6BAB3-0A41-4836-A43D-37D9138D55F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5A128-8DC2-44C6-8D12-009CAE2AA156}" type="pres">
      <dgm:prSet presAssocID="{8EFF3EC7-FD94-4DBB-A187-DE3ADDC25301}" presName="Name8" presStyleCnt="0"/>
      <dgm:spPr/>
    </dgm:pt>
    <dgm:pt modelId="{82B093E8-EA62-48ED-AF6A-A0AFED97FCDF}" type="pres">
      <dgm:prSet presAssocID="{8EFF3EC7-FD94-4DBB-A187-DE3ADDC25301}" presName="level" presStyleLbl="node1" presStyleIdx="6" presStyleCnt="8">
        <dgm:presLayoutVars>
          <dgm:chMax val="1"/>
          <dgm:bulletEnabled val="1"/>
        </dgm:presLayoutVars>
      </dgm:prSet>
      <dgm:spPr/>
    </dgm:pt>
    <dgm:pt modelId="{86F5A61A-7636-4CA3-BD47-C6BA00C00447}" type="pres">
      <dgm:prSet presAssocID="{8EFF3EC7-FD94-4DBB-A187-DE3ADDC2530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902F77F-A67B-4D34-B638-113331FA1092}" type="pres">
      <dgm:prSet presAssocID="{701F5B95-80E9-47BB-AEB9-625DEA5E5BC0}" presName="Name8" presStyleCnt="0"/>
      <dgm:spPr/>
    </dgm:pt>
    <dgm:pt modelId="{555B2355-1BA2-483C-AB7D-836A2444AD2D}" type="pres">
      <dgm:prSet presAssocID="{701F5B95-80E9-47BB-AEB9-625DEA5E5BC0}" presName="level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21AD88-B7F6-4CFB-878D-1B505E20EDE3}" type="pres">
      <dgm:prSet presAssocID="{701F5B95-80E9-47BB-AEB9-625DEA5E5BC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B540EB-E067-4F55-9BE8-10B0389A3033}" srcId="{B0172BA1-B977-43A3-962B-979EBAB0E532}" destId="{A4B98E87-9271-49D8-ACB0-F53D755622D5}" srcOrd="1" destOrd="0" parTransId="{D8B5C9F0-B880-4A38-BFF6-D96A55918A16}" sibTransId="{17D153DA-9B77-42D9-B96A-4E8351F01050}"/>
    <dgm:cxn modelId="{683A1909-B808-4ECD-B7D5-0EE34649B202}" type="presOf" srcId="{A4B98E87-9271-49D8-ACB0-F53D755622D5}" destId="{D7C5F307-30F0-4FC8-9C21-2D9C85EC67F5}" srcOrd="1" destOrd="0" presId="urn:microsoft.com/office/officeart/2005/8/layout/pyramid1"/>
    <dgm:cxn modelId="{507C2D98-0948-44C5-B089-97AED35B55DA}" type="presOf" srcId="{701F5B95-80E9-47BB-AEB9-625DEA5E5BC0}" destId="{E721AD88-B7F6-4CFB-878D-1B505E20EDE3}" srcOrd="1" destOrd="0" presId="urn:microsoft.com/office/officeart/2005/8/layout/pyramid1"/>
    <dgm:cxn modelId="{B7B05374-DB11-4525-8459-21F03426562B}" srcId="{B0172BA1-B977-43A3-962B-979EBAB0E532}" destId="{0742BC2F-AFD7-4E37-A50C-0F30EE997D98}" srcOrd="0" destOrd="0" parTransId="{0CBF97CE-F219-4665-8659-D565CF04C191}" sibTransId="{7CDDDBF3-F757-4DBE-86B8-4D7DBF9FB8AA}"/>
    <dgm:cxn modelId="{07539243-9604-4268-B0D5-3882DDED117C}" type="presOf" srcId="{701F5B95-80E9-47BB-AEB9-625DEA5E5BC0}" destId="{555B2355-1BA2-483C-AB7D-836A2444AD2D}" srcOrd="0" destOrd="0" presId="urn:microsoft.com/office/officeart/2005/8/layout/pyramid1"/>
    <dgm:cxn modelId="{78BF4250-C686-4D96-960A-A67F777C93F4}" type="presOf" srcId="{FF890FDA-51A9-46B7-B87C-546020B92831}" destId="{EC0A96A7-B913-4AF0-8BE7-EEC283FA2F76}" srcOrd="1" destOrd="0" presId="urn:microsoft.com/office/officeart/2005/8/layout/pyramid1"/>
    <dgm:cxn modelId="{69A3A537-798D-45B2-9DB0-15C6F69D4D60}" type="presOf" srcId="{8EFF3EC7-FD94-4DBB-A187-DE3ADDC25301}" destId="{86F5A61A-7636-4CA3-BD47-C6BA00C00447}" srcOrd="1" destOrd="0" presId="urn:microsoft.com/office/officeart/2005/8/layout/pyramid1"/>
    <dgm:cxn modelId="{A6CCBFD9-55DD-4C4E-8510-0751D52CCB88}" srcId="{B0172BA1-B977-43A3-962B-979EBAB0E532}" destId="{FF890FDA-51A9-46B7-B87C-546020B92831}" srcOrd="4" destOrd="0" parTransId="{1D09C1C5-DAF8-4E4E-8AF5-6916DB6BCE38}" sibTransId="{0CA10880-7286-4117-8D64-EF15905D1CCE}"/>
    <dgm:cxn modelId="{E12D80FF-E63F-4F36-A0A1-A842B77E87B4}" type="presOf" srcId="{B0172BA1-B977-43A3-962B-979EBAB0E532}" destId="{80E8C699-4FB5-4581-90FC-95F42237F7C6}" srcOrd="0" destOrd="0" presId="urn:microsoft.com/office/officeart/2005/8/layout/pyramid1"/>
    <dgm:cxn modelId="{F8E7F4ED-C670-47A8-9724-A08158CBE796}" srcId="{B0172BA1-B977-43A3-962B-979EBAB0E532}" destId="{701F5B95-80E9-47BB-AEB9-625DEA5E5BC0}" srcOrd="7" destOrd="0" parTransId="{BAC39139-0970-4B8E-9561-EE7A20BC12F1}" sibTransId="{7BA4CA1E-630D-4C46-9C51-FE38BAE19B90}"/>
    <dgm:cxn modelId="{F720BFE7-9081-4056-B7CE-B34329C4D2E0}" type="presOf" srcId="{5DD6BAB3-0A41-4836-A43D-37D9138D55FD}" destId="{BB0FDA3C-5471-4B31-B135-5A916A60C582}" srcOrd="1" destOrd="0" presId="urn:microsoft.com/office/officeart/2005/8/layout/pyramid1"/>
    <dgm:cxn modelId="{3AD51A9F-83F5-4644-B6ED-091565590EE3}" srcId="{B0172BA1-B977-43A3-962B-979EBAB0E532}" destId="{38DA333C-64AE-4FA5-9DE9-2FC6E1A7FC90}" srcOrd="3" destOrd="0" parTransId="{5245213B-A117-437F-B8A1-9CB1525E32F1}" sibTransId="{E7181C73-7998-4B82-80DE-C45E53FD4F96}"/>
    <dgm:cxn modelId="{02624A0A-035D-40A1-A36A-279276032C0A}" type="presOf" srcId="{38DA333C-64AE-4FA5-9DE9-2FC6E1A7FC90}" destId="{B288CB18-7A40-4B0D-82C2-4A726ED71099}" srcOrd="1" destOrd="0" presId="urn:microsoft.com/office/officeart/2005/8/layout/pyramid1"/>
    <dgm:cxn modelId="{3D66BBDC-BD37-4F75-9542-B0C035FAEF3F}" type="presOf" srcId="{F80A76E5-139D-435E-AD54-1B5AB59E1309}" destId="{F2A9C131-6AB4-4226-8FD0-B09652257280}" srcOrd="0" destOrd="0" presId="urn:microsoft.com/office/officeart/2005/8/layout/pyramid1"/>
    <dgm:cxn modelId="{71237C30-A2D7-49F3-9295-405298369A97}" srcId="{B0172BA1-B977-43A3-962B-979EBAB0E532}" destId="{8EFF3EC7-FD94-4DBB-A187-DE3ADDC25301}" srcOrd="6" destOrd="0" parTransId="{CCBA6D38-855A-4D7E-BC36-DA881DAE34C3}" sibTransId="{592B933E-E9E8-407F-86C6-BC0A8F6C97EB}"/>
    <dgm:cxn modelId="{4A85CA68-3E9A-496C-808E-444D9C86B535}" type="presOf" srcId="{FF890FDA-51A9-46B7-B87C-546020B92831}" destId="{AC8AFD25-6F63-4492-89E2-C6B4A25B0EEF}" srcOrd="0" destOrd="0" presId="urn:microsoft.com/office/officeart/2005/8/layout/pyramid1"/>
    <dgm:cxn modelId="{B8442287-DB40-479C-AE6E-7B751D0AB245}" type="presOf" srcId="{38DA333C-64AE-4FA5-9DE9-2FC6E1A7FC90}" destId="{E5858EB7-6487-4057-8C7F-9F00234A2482}" srcOrd="0" destOrd="0" presId="urn:microsoft.com/office/officeart/2005/8/layout/pyramid1"/>
    <dgm:cxn modelId="{023EB726-594B-4B2D-A3D4-734F87F3D946}" type="presOf" srcId="{0742BC2F-AFD7-4E37-A50C-0F30EE997D98}" destId="{A2096C5F-EB54-4137-A29E-8D11906C56D7}" srcOrd="0" destOrd="0" presId="urn:microsoft.com/office/officeart/2005/8/layout/pyramid1"/>
    <dgm:cxn modelId="{92E08562-8E72-4D27-9193-16CD5809BA42}" type="presOf" srcId="{A4B98E87-9271-49D8-ACB0-F53D755622D5}" destId="{F5F89C77-113E-4CC4-A2BB-BB2B1FDEB492}" srcOrd="0" destOrd="0" presId="urn:microsoft.com/office/officeart/2005/8/layout/pyramid1"/>
    <dgm:cxn modelId="{E6809A51-DDD0-41EB-AEA5-8A0835D0DE5E}" srcId="{B0172BA1-B977-43A3-962B-979EBAB0E532}" destId="{5DD6BAB3-0A41-4836-A43D-37D9138D55FD}" srcOrd="5" destOrd="0" parTransId="{61A346A8-F688-45A1-A53C-78A965370073}" sibTransId="{40B5332B-31CB-45D2-8346-DE30306D0C39}"/>
    <dgm:cxn modelId="{42738C54-0DCC-459B-A19A-ACCB823980F8}" type="presOf" srcId="{F80A76E5-139D-435E-AD54-1B5AB59E1309}" destId="{75BB395D-E02C-424C-AF2E-D7E570F5CF03}" srcOrd="1" destOrd="0" presId="urn:microsoft.com/office/officeart/2005/8/layout/pyramid1"/>
    <dgm:cxn modelId="{B019D867-547B-4868-8421-1B223E4D1C1A}" srcId="{B0172BA1-B977-43A3-962B-979EBAB0E532}" destId="{F80A76E5-139D-435E-AD54-1B5AB59E1309}" srcOrd="2" destOrd="0" parTransId="{25607F3A-5E87-46ED-8D61-CB958D185422}" sibTransId="{F08D1B65-4192-40DF-ABAC-22F35817E361}"/>
    <dgm:cxn modelId="{DCED4B0E-96BE-4A7C-A4D6-2BEB5FD1E7EE}" type="presOf" srcId="{0742BC2F-AFD7-4E37-A50C-0F30EE997D98}" destId="{313D1D60-DB63-4FB7-B807-B81CB97FF36E}" srcOrd="1" destOrd="0" presId="urn:microsoft.com/office/officeart/2005/8/layout/pyramid1"/>
    <dgm:cxn modelId="{BD49DA6A-0D3D-42D8-94BD-B21D2A5D54BD}" type="presOf" srcId="{8EFF3EC7-FD94-4DBB-A187-DE3ADDC25301}" destId="{82B093E8-EA62-48ED-AF6A-A0AFED97FCDF}" srcOrd="0" destOrd="0" presId="urn:microsoft.com/office/officeart/2005/8/layout/pyramid1"/>
    <dgm:cxn modelId="{7BEE0987-67B6-42DC-BD1B-32DC184D7568}" type="presOf" srcId="{5DD6BAB3-0A41-4836-A43D-37D9138D55FD}" destId="{1626813A-F861-424E-AD81-D195FF3ACCF7}" srcOrd="0" destOrd="0" presId="urn:microsoft.com/office/officeart/2005/8/layout/pyramid1"/>
    <dgm:cxn modelId="{D6E37536-8569-4B51-8F95-DB4C4B7976DB}" type="presParOf" srcId="{80E8C699-4FB5-4581-90FC-95F42237F7C6}" destId="{2BDF4A4A-F3F3-49AF-B093-658F6A08A68F}" srcOrd="0" destOrd="0" presId="urn:microsoft.com/office/officeart/2005/8/layout/pyramid1"/>
    <dgm:cxn modelId="{F877E6C8-4F50-4663-A4B6-FB4E82B77DFB}" type="presParOf" srcId="{2BDF4A4A-F3F3-49AF-B093-658F6A08A68F}" destId="{A2096C5F-EB54-4137-A29E-8D11906C56D7}" srcOrd="0" destOrd="0" presId="urn:microsoft.com/office/officeart/2005/8/layout/pyramid1"/>
    <dgm:cxn modelId="{F972E070-3DFF-44CA-8791-78F027521002}" type="presParOf" srcId="{2BDF4A4A-F3F3-49AF-B093-658F6A08A68F}" destId="{313D1D60-DB63-4FB7-B807-B81CB97FF36E}" srcOrd="1" destOrd="0" presId="urn:microsoft.com/office/officeart/2005/8/layout/pyramid1"/>
    <dgm:cxn modelId="{72607684-9A08-480E-91A5-DF428A3D86EB}" type="presParOf" srcId="{80E8C699-4FB5-4581-90FC-95F42237F7C6}" destId="{2720B4D3-BE16-48A4-A827-37C7CF62D9F6}" srcOrd="1" destOrd="0" presId="urn:microsoft.com/office/officeart/2005/8/layout/pyramid1"/>
    <dgm:cxn modelId="{506A05E4-C93B-4E2D-BE07-DC1817F7F5A7}" type="presParOf" srcId="{2720B4D3-BE16-48A4-A827-37C7CF62D9F6}" destId="{F5F89C77-113E-4CC4-A2BB-BB2B1FDEB492}" srcOrd="0" destOrd="0" presId="urn:microsoft.com/office/officeart/2005/8/layout/pyramid1"/>
    <dgm:cxn modelId="{FBB74C26-84D5-4A94-AD90-80DFF892A029}" type="presParOf" srcId="{2720B4D3-BE16-48A4-A827-37C7CF62D9F6}" destId="{D7C5F307-30F0-4FC8-9C21-2D9C85EC67F5}" srcOrd="1" destOrd="0" presId="urn:microsoft.com/office/officeart/2005/8/layout/pyramid1"/>
    <dgm:cxn modelId="{7473DBC8-7DDB-4263-856C-2315D8D8369B}" type="presParOf" srcId="{80E8C699-4FB5-4581-90FC-95F42237F7C6}" destId="{90EDA96E-CA47-40EC-9E9D-A3421A8698FF}" srcOrd="2" destOrd="0" presId="urn:microsoft.com/office/officeart/2005/8/layout/pyramid1"/>
    <dgm:cxn modelId="{056A2201-51FC-4CAB-9242-B363F25EBA08}" type="presParOf" srcId="{90EDA96E-CA47-40EC-9E9D-A3421A8698FF}" destId="{F2A9C131-6AB4-4226-8FD0-B09652257280}" srcOrd="0" destOrd="0" presId="urn:microsoft.com/office/officeart/2005/8/layout/pyramid1"/>
    <dgm:cxn modelId="{B941C6AF-BFC9-43DD-B242-4C33590F7B27}" type="presParOf" srcId="{90EDA96E-CA47-40EC-9E9D-A3421A8698FF}" destId="{75BB395D-E02C-424C-AF2E-D7E570F5CF03}" srcOrd="1" destOrd="0" presId="urn:microsoft.com/office/officeart/2005/8/layout/pyramid1"/>
    <dgm:cxn modelId="{9A269325-A78A-48AC-9A23-CBB4B2E8BEC3}" type="presParOf" srcId="{80E8C699-4FB5-4581-90FC-95F42237F7C6}" destId="{5E6C1531-7B9C-40C2-A322-96FFAED6A912}" srcOrd="3" destOrd="0" presId="urn:microsoft.com/office/officeart/2005/8/layout/pyramid1"/>
    <dgm:cxn modelId="{1117ABC5-F36E-4179-A52B-07B9637F7FBA}" type="presParOf" srcId="{5E6C1531-7B9C-40C2-A322-96FFAED6A912}" destId="{E5858EB7-6487-4057-8C7F-9F00234A2482}" srcOrd="0" destOrd="0" presId="urn:microsoft.com/office/officeart/2005/8/layout/pyramid1"/>
    <dgm:cxn modelId="{EF18173D-A443-4C3B-8B0D-136D23002FB6}" type="presParOf" srcId="{5E6C1531-7B9C-40C2-A322-96FFAED6A912}" destId="{B288CB18-7A40-4B0D-82C2-4A726ED71099}" srcOrd="1" destOrd="0" presId="urn:microsoft.com/office/officeart/2005/8/layout/pyramid1"/>
    <dgm:cxn modelId="{F9F3395A-7770-46A2-82B3-F7813A829F4C}" type="presParOf" srcId="{80E8C699-4FB5-4581-90FC-95F42237F7C6}" destId="{11037A5F-AB58-4D63-894E-F3E1234E851C}" srcOrd="4" destOrd="0" presId="urn:microsoft.com/office/officeart/2005/8/layout/pyramid1"/>
    <dgm:cxn modelId="{C81DDD55-22CE-4316-8B9E-C17EE3DF7686}" type="presParOf" srcId="{11037A5F-AB58-4D63-894E-F3E1234E851C}" destId="{AC8AFD25-6F63-4492-89E2-C6B4A25B0EEF}" srcOrd="0" destOrd="0" presId="urn:microsoft.com/office/officeart/2005/8/layout/pyramid1"/>
    <dgm:cxn modelId="{0197E156-1C65-4B08-8426-D8BCA9B211D6}" type="presParOf" srcId="{11037A5F-AB58-4D63-894E-F3E1234E851C}" destId="{EC0A96A7-B913-4AF0-8BE7-EEC283FA2F76}" srcOrd="1" destOrd="0" presId="urn:microsoft.com/office/officeart/2005/8/layout/pyramid1"/>
    <dgm:cxn modelId="{8B3DD567-B3DE-4AFC-B6DA-3842499060B4}" type="presParOf" srcId="{80E8C699-4FB5-4581-90FC-95F42237F7C6}" destId="{5F7FE17C-8EE3-4B45-B5B1-7D8287FDDC24}" srcOrd="5" destOrd="0" presId="urn:microsoft.com/office/officeart/2005/8/layout/pyramid1"/>
    <dgm:cxn modelId="{06A2DC5A-B927-4F13-BC1C-F19FA21BD3F9}" type="presParOf" srcId="{5F7FE17C-8EE3-4B45-B5B1-7D8287FDDC24}" destId="{1626813A-F861-424E-AD81-D195FF3ACCF7}" srcOrd="0" destOrd="0" presId="urn:microsoft.com/office/officeart/2005/8/layout/pyramid1"/>
    <dgm:cxn modelId="{A48CA820-9D25-4FF8-8ABF-89152630914D}" type="presParOf" srcId="{5F7FE17C-8EE3-4B45-B5B1-7D8287FDDC24}" destId="{BB0FDA3C-5471-4B31-B135-5A916A60C582}" srcOrd="1" destOrd="0" presId="urn:microsoft.com/office/officeart/2005/8/layout/pyramid1"/>
    <dgm:cxn modelId="{24A61D75-B1BC-42CE-A0E4-375B25CA0180}" type="presParOf" srcId="{80E8C699-4FB5-4581-90FC-95F42237F7C6}" destId="{9665A128-8DC2-44C6-8D12-009CAE2AA156}" srcOrd="6" destOrd="0" presId="urn:microsoft.com/office/officeart/2005/8/layout/pyramid1"/>
    <dgm:cxn modelId="{9CC34152-8239-47A6-B249-737EE50ED222}" type="presParOf" srcId="{9665A128-8DC2-44C6-8D12-009CAE2AA156}" destId="{82B093E8-EA62-48ED-AF6A-A0AFED97FCDF}" srcOrd="0" destOrd="0" presId="urn:microsoft.com/office/officeart/2005/8/layout/pyramid1"/>
    <dgm:cxn modelId="{083AF34B-0E92-42FD-ADA3-40C9A5292C21}" type="presParOf" srcId="{9665A128-8DC2-44C6-8D12-009CAE2AA156}" destId="{86F5A61A-7636-4CA3-BD47-C6BA00C00447}" srcOrd="1" destOrd="0" presId="urn:microsoft.com/office/officeart/2005/8/layout/pyramid1"/>
    <dgm:cxn modelId="{AD2A8F09-CBF3-4A64-B3EF-5E882CDBFEC4}" type="presParOf" srcId="{80E8C699-4FB5-4581-90FC-95F42237F7C6}" destId="{5902F77F-A67B-4D34-B638-113331FA1092}" srcOrd="7" destOrd="0" presId="urn:microsoft.com/office/officeart/2005/8/layout/pyramid1"/>
    <dgm:cxn modelId="{6D6B5E84-BCF5-4355-AB12-D9A2EE456991}" type="presParOf" srcId="{5902F77F-A67B-4D34-B638-113331FA1092}" destId="{555B2355-1BA2-483C-AB7D-836A2444AD2D}" srcOrd="0" destOrd="0" presId="urn:microsoft.com/office/officeart/2005/8/layout/pyramid1"/>
    <dgm:cxn modelId="{EFACF802-6AE1-4F97-8D6B-280D15C1D295}" type="presParOf" srcId="{5902F77F-A67B-4D34-B638-113331FA1092}" destId="{E721AD88-B7F6-4CFB-878D-1B505E20EDE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F31270-B55F-48B4-B7CF-C661648CBFC6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AF51E5-E5FF-470A-947A-5681A0953E1A}">
      <dgm:prSet phldrT="[Text]" phldr="1"/>
      <dgm:spPr/>
      <dgm:t>
        <a:bodyPr/>
        <a:lstStyle/>
        <a:p>
          <a:endParaRPr lang="en-US" dirty="0"/>
        </a:p>
      </dgm:t>
    </dgm:pt>
    <dgm:pt modelId="{49F83C7F-C1CE-4056-ABD3-8AEA9A183BF8}" type="parTrans" cxnId="{9A3C5133-555B-4CBA-8FFF-293FC007CA6F}">
      <dgm:prSet/>
      <dgm:spPr/>
      <dgm:t>
        <a:bodyPr/>
        <a:lstStyle/>
        <a:p>
          <a:endParaRPr lang="en-US"/>
        </a:p>
      </dgm:t>
    </dgm:pt>
    <dgm:pt modelId="{2E215F7D-41EF-4151-BA69-831AAA8A3602}" type="sibTrans" cxnId="{9A3C5133-555B-4CBA-8FFF-293FC007CA6F}">
      <dgm:prSet/>
      <dgm:spPr/>
      <dgm:t>
        <a:bodyPr/>
        <a:lstStyle/>
        <a:p>
          <a:endParaRPr lang="en-US"/>
        </a:p>
      </dgm:t>
    </dgm:pt>
    <dgm:pt modelId="{EACE9CCD-973C-4407-930C-A058453AAC21}">
      <dgm:prSet phldrT="[Text]" phldr="1"/>
      <dgm:spPr/>
      <dgm:t>
        <a:bodyPr/>
        <a:lstStyle/>
        <a:p>
          <a:endParaRPr lang="en-US" dirty="0"/>
        </a:p>
      </dgm:t>
    </dgm:pt>
    <dgm:pt modelId="{243CA054-A0A9-43BB-AD64-5A96D73C4543}" type="parTrans" cxnId="{BA8DD59A-A791-4A73-B8EF-7AA2B03EB1EA}">
      <dgm:prSet/>
      <dgm:spPr/>
      <dgm:t>
        <a:bodyPr/>
        <a:lstStyle/>
        <a:p>
          <a:endParaRPr lang="en-US"/>
        </a:p>
      </dgm:t>
    </dgm:pt>
    <dgm:pt modelId="{2C31DF3F-F3C6-4C4C-850B-A8385D962638}" type="sibTrans" cxnId="{BA8DD59A-A791-4A73-B8EF-7AA2B03EB1EA}">
      <dgm:prSet/>
      <dgm:spPr/>
      <dgm:t>
        <a:bodyPr/>
        <a:lstStyle/>
        <a:p>
          <a:endParaRPr lang="en-US"/>
        </a:p>
      </dgm:t>
    </dgm:pt>
    <dgm:pt modelId="{4A1BF1EC-1E48-46DE-863E-98F263B2BA0E}" type="pres">
      <dgm:prSet presAssocID="{8DF31270-B55F-48B4-B7CF-C661648CBFC6}" presName="compositeShape" presStyleCnt="0">
        <dgm:presLayoutVars>
          <dgm:chMax val="2"/>
          <dgm:dir/>
          <dgm:resizeHandles val="exact"/>
        </dgm:presLayoutVars>
      </dgm:prSet>
      <dgm:spPr/>
    </dgm:pt>
    <dgm:pt modelId="{91AF0673-A48E-4F0A-8235-3EE86FABF9E5}" type="pres">
      <dgm:prSet presAssocID="{B7AF51E5-E5FF-470A-947A-5681A0953E1A}" presName="upArrow" presStyleLbl="node1" presStyleIdx="0" presStyleCnt="2" custScaleX="74100" custScaleY="71264" custLinFactNeighborX="-64561" custLinFactNeighborY="-44271"/>
      <dgm:spPr/>
    </dgm:pt>
    <dgm:pt modelId="{C65B6A85-F354-4C96-A23C-93B43C8DE7CE}" type="pres">
      <dgm:prSet presAssocID="{B7AF51E5-E5FF-470A-947A-5681A0953E1A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6323B2A5-A950-447B-80E4-D758345CDF95}" type="pres">
      <dgm:prSet presAssocID="{EACE9CCD-973C-4407-930C-A058453AAC21}" presName="downArrow" presStyleLbl="node1" presStyleIdx="1" presStyleCnt="2" custScaleX="76119" custScaleY="66475" custLinFactX="93869" custLinFactNeighborX="100000" custLinFactNeighborY="-48467"/>
      <dgm:spPr/>
    </dgm:pt>
    <dgm:pt modelId="{93EFD516-2715-4046-B4CB-647D1589CF13}" type="pres">
      <dgm:prSet presAssocID="{EACE9CCD-973C-4407-930C-A058453AAC21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BA8DD59A-A791-4A73-B8EF-7AA2B03EB1EA}" srcId="{8DF31270-B55F-48B4-B7CF-C661648CBFC6}" destId="{EACE9CCD-973C-4407-930C-A058453AAC21}" srcOrd="1" destOrd="0" parTransId="{243CA054-A0A9-43BB-AD64-5A96D73C4543}" sibTransId="{2C31DF3F-F3C6-4C4C-850B-A8385D962638}"/>
    <dgm:cxn modelId="{9A3C5133-555B-4CBA-8FFF-293FC007CA6F}" srcId="{8DF31270-B55F-48B4-B7CF-C661648CBFC6}" destId="{B7AF51E5-E5FF-470A-947A-5681A0953E1A}" srcOrd="0" destOrd="0" parTransId="{49F83C7F-C1CE-4056-ABD3-8AEA9A183BF8}" sibTransId="{2E215F7D-41EF-4151-BA69-831AAA8A3602}"/>
    <dgm:cxn modelId="{92D88DD6-3119-4B48-BC97-D498246F9CC6}" type="presOf" srcId="{8DF31270-B55F-48B4-B7CF-C661648CBFC6}" destId="{4A1BF1EC-1E48-46DE-863E-98F263B2BA0E}" srcOrd="0" destOrd="0" presId="urn:microsoft.com/office/officeart/2005/8/layout/arrow4"/>
    <dgm:cxn modelId="{CEAC2D9D-2E55-4609-B8F2-319150743177}" type="presOf" srcId="{B7AF51E5-E5FF-470A-947A-5681A0953E1A}" destId="{C65B6A85-F354-4C96-A23C-93B43C8DE7CE}" srcOrd="0" destOrd="0" presId="urn:microsoft.com/office/officeart/2005/8/layout/arrow4"/>
    <dgm:cxn modelId="{2D258BCE-15B5-4D11-8E49-69F7EAD8221A}" type="presOf" srcId="{EACE9CCD-973C-4407-930C-A058453AAC21}" destId="{93EFD516-2715-4046-B4CB-647D1589CF13}" srcOrd="0" destOrd="0" presId="urn:microsoft.com/office/officeart/2005/8/layout/arrow4"/>
    <dgm:cxn modelId="{0947CAD8-CB11-4BA1-B0AC-C90BB78F5116}" type="presParOf" srcId="{4A1BF1EC-1E48-46DE-863E-98F263B2BA0E}" destId="{91AF0673-A48E-4F0A-8235-3EE86FABF9E5}" srcOrd="0" destOrd="0" presId="urn:microsoft.com/office/officeart/2005/8/layout/arrow4"/>
    <dgm:cxn modelId="{1BCA7DA1-46CC-4737-954E-146473668023}" type="presParOf" srcId="{4A1BF1EC-1E48-46DE-863E-98F263B2BA0E}" destId="{C65B6A85-F354-4C96-A23C-93B43C8DE7CE}" srcOrd="1" destOrd="0" presId="urn:microsoft.com/office/officeart/2005/8/layout/arrow4"/>
    <dgm:cxn modelId="{A18F46FA-C298-49D2-8935-E91DB34A7538}" type="presParOf" srcId="{4A1BF1EC-1E48-46DE-863E-98F263B2BA0E}" destId="{6323B2A5-A950-447B-80E4-D758345CDF95}" srcOrd="2" destOrd="0" presId="urn:microsoft.com/office/officeart/2005/8/layout/arrow4"/>
    <dgm:cxn modelId="{AD3EBA52-EF56-4C72-B803-E94B9A0EAC75}" type="presParOf" srcId="{4A1BF1EC-1E48-46DE-863E-98F263B2BA0E}" destId="{93EFD516-2715-4046-B4CB-647D1589CF13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172BA1-B977-43A3-962B-979EBAB0E53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0742BC2F-AFD7-4E37-A50C-0F30EE997D98}">
      <dgm:prSet phldrT="[Text]"/>
      <dgm:spPr/>
      <dgm:t>
        <a:bodyPr/>
        <a:lstStyle/>
        <a:p>
          <a:endParaRPr lang="en-US" dirty="0" smtClean="0"/>
        </a:p>
        <a:p>
          <a:r>
            <a:rPr lang="en-US" dirty="0" smtClean="0"/>
            <a:t>ODIN</a:t>
          </a:r>
          <a:endParaRPr lang="en-US" dirty="0"/>
        </a:p>
      </dgm:t>
    </dgm:pt>
    <dgm:pt modelId="{0CBF97CE-F219-4665-8659-D565CF04C191}" type="parTrans" cxnId="{B7B05374-DB11-4525-8459-21F03426562B}">
      <dgm:prSet/>
      <dgm:spPr/>
      <dgm:t>
        <a:bodyPr/>
        <a:lstStyle/>
        <a:p>
          <a:endParaRPr lang="en-US"/>
        </a:p>
      </dgm:t>
    </dgm:pt>
    <dgm:pt modelId="{7CDDDBF3-F757-4DBE-86B8-4D7DBF9FB8AA}" type="sibTrans" cxnId="{B7B05374-DB11-4525-8459-21F03426562B}">
      <dgm:prSet/>
      <dgm:spPr/>
      <dgm:t>
        <a:bodyPr/>
        <a:lstStyle/>
        <a:p>
          <a:endParaRPr lang="en-US"/>
        </a:p>
      </dgm:t>
    </dgm:pt>
    <dgm:pt modelId="{A4B98E87-9271-49D8-ACB0-F53D755622D5}">
      <dgm:prSet phldrT="[Text]"/>
      <dgm:spPr/>
      <dgm:t>
        <a:bodyPr/>
        <a:lstStyle/>
        <a:p>
          <a:r>
            <a:rPr lang="en-US" dirty="0" smtClean="0"/>
            <a:t>Community outreach</a:t>
          </a:r>
          <a:endParaRPr lang="en-US" dirty="0"/>
        </a:p>
      </dgm:t>
    </dgm:pt>
    <dgm:pt modelId="{D8B5C9F0-B880-4A38-BFF6-D96A55918A16}" type="parTrans" cxnId="{42B540EB-E067-4F55-9BE8-10B0389A3033}">
      <dgm:prSet/>
      <dgm:spPr/>
      <dgm:t>
        <a:bodyPr/>
        <a:lstStyle/>
        <a:p>
          <a:endParaRPr lang="en-US"/>
        </a:p>
      </dgm:t>
    </dgm:pt>
    <dgm:pt modelId="{17D153DA-9B77-42D9-B96A-4E8351F01050}" type="sibTrans" cxnId="{42B540EB-E067-4F55-9BE8-10B0389A3033}">
      <dgm:prSet/>
      <dgm:spPr/>
      <dgm:t>
        <a:bodyPr/>
        <a:lstStyle/>
        <a:p>
          <a:endParaRPr lang="en-US"/>
        </a:p>
      </dgm:t>
    </dgm:pt>
    <dgm:pt modelId="{F80A76E5-139D-435E-AD54-1B5AB59E1309}">
      <dgm:prSet phldrT="[Text]"/>
      <dgm:spPr/>
      <dgm:t>
        <a:bodyPr/>
        <a:lstStyle/>
        <a:p>
          <a:r>
            <a:rPr lang="en-US" dirty="0" smtClean="0"/>
            <a:t>Primary care screening</a:t>
          </a:r>
          <a:endParaRPr lang="en-US" dirty="0"/>
        </a:p>
      </dgm:t>
    </dgm:pt>
    <dgm:pt modelId="{25607F3A-5E87-46ED-8D61-CB958D185422}" type="parTrans" cxnId="{B019D867-547B-4868-8421-1B223E4D1C1A}">
      <dgm:prSet/>
      <dgm:spPr/>
      <dgm:t>
        <a:bodyPr/>
        <a:lstStyle/>
        <a:p>
          <a:endParaRPr lang="en-US"/>
        </a:p>
      </dgm:t>
    </dgm:pt>
    <dgm:pt modelId="{F08D1B65-4192-40DF-ABAC-22F35817E361}" type="sibTrans" cxnId="{B019D867-547B-4868-8421-1B223E4D1C1A}">
      <dgm:prSet/>
      <dgm:spPr/>
      <dgm:t>
        <a:bodyPr/>
        <a:lstStyle/>
        <a:p>
          <a:endParaRPr lang="en-US"/>
        </a:p>
      </dgm:t>
    </dgm:pt>
    <dgm:pt modelId="{701F5B95-80E9-47BB-AEB9-625DEA5E5BC0}">
      <dgm:prSet phldrT="[Text]"/>
      <dgm:spPr/>
      <dgm:t>
        <a:bodyPr/>
        <a:lstStyle/>
        <a:p>
          <a:r>
            <a:rPr lang="en-US" dirty="0" smtClean="0"/>
            <a:t>MOOIs (self-help, automated)</a:t>
          </a:r>
          <a:endParaRPr lang="en-US" dirty="0"/>
        </a:p>
      </dgm:t>
    </dgm:pt>
    <dgm:pt modelId="{BAC39139-0970-4B8E-9561-EE7A20BC12F1}" type="parTrans" cxnId="{F8E7F4ED-C670-47A8-9724-A08158CBE796}">
      <dgm:prSet/>
      <dgm:spPr/>
      <dgm:t>
        <a:bodyPr/>
        <a:lstStyle/>
        <a:p>
          <a:endParaRPr lang="en-US"/>
        </a:p>
      </dgm:t>
    </dgm:pt>
    <dgm:pt modelId="{7BA4CA1E-630D-4C46-9C51-FE38BAE19B90}" type="sibTrans" cxnId="{F8E7F4ED-C670-47A8-9724-A08158CBE796}">
      <dgm:prSet/>
      <dgm:spPr/>
      <dgm:t>
        <a:bodyPr/>
        <a:lstStyle/>
        <a:p>
          <a:endParaRPr lang="en-US"/>
        </a:p>
      </dgm:t>
    </dgm:pt>
    <dgm:pt modelId="{8EFF3EC7-FD94-4DBB-A187-DE3ADDC25301}">
      <dgm:prSet phldrT="[Text]"/>
      <dgm:spPr/>
      <dgm:t>
        <a:bodyPr/>
        <a:lstStyle/>
        <a:p>
          <a:r>
            <a:rPr lang="en-US" dirty="0" smtClean="0"/>
            <a:t>MOOIs with tools for local helpers</a:t>
          </a:r>
          <a:endParaRPr lang="en-US" dirty="0"/>
        </a:p>
      </dgm:t>
    </dgm:pt>
    <dgm:pt modelId="{CCBA6D38-855A-4D7E-BC36-DA881DAE34C3}" type="parTrans" cxnId="{71237C30-A2D7-49F3-9295-405298369A97}">
      <dgm:prSet/>
      <dgm:spPr/>
      <dgm:t>
        <a:bodyPr/>
        <a:lstStyle/>
        <a:p>
          <a:endParaRPr lang="en-US"/>
        </a:p>
      </dgm:t>
    </dgm:pt>
    <dgm:pt modelId="{592B933E-E9E8-407F-86C6-BC0A8F6C97EB}" type="sibTrans" cxnId="{71237C30-A2D7-49F3-9295-405298369A97}">
      <dgm:prSet/>
      <dgm:spPr/>
      <dgm:t>
        <a:bodyPr/>
        <a:lstStyle/>
        <a:p>
          <a:endParaRPr lang="en-US"/>
        </a:p>
      </dgm:t>
    </dgm:pt>
    <dgm:pt modelId="{5DD6BAB3-0A41-4836-A43D-37D9138D55FD}">
      <dgm:prSet phldrT="[Text]"/>
      <dgm:spPr/>
      <dgm:t>
        <a:bodyPr/>
        <a:lstStyle/>
        <a:p>
          <a:r>
            <a:rPr lang="en-US" dirty="0" smtClean="0"/>
            <a:t>Guided digital interventions</a:t>
          </a:r>
          <a:endParaRPr lang="en-US" dirty="0"/>
        </a:p>
      </dgm:t>
    </dgm:pt>
    <dgm:pt modelId="{61A346A8-F688-45A1-A53C-78A965370073}" type="parTrans" cxnId="{E6809A51-DDD0-41EB-AEA5-8A0835D0DE5E}">
      <dgm:prSet/>
      <dgm:spPr/>
      <dgm:t>
        <a:bodyPr/>
        <a:lstStyle/>
        <a:p>
          <a:endParaRPr lang="en-US"/>
        </a:p>
      </dgm:t>
    </dgm:pt>
    <dgm:pt modelId="{40B5332B-31CB-45D2-8346-DE30306D0C39}" type="sibTrans" cxnId="{E6809A51-DDD0-41EB-AEA5-8A0835D0DE5E}">
      <dgm:prSet/>
      <dgm:spPr/>
      <dgm:t>
        <a:bodyPr/>
        <a:lstStyle/>
        <a:p>
          <a:endParaRPr lang="en-US"/>
        </a:p>
      </dgm:t>
    </dgm:pt>
    <dgm:pt modelId="{38DA333C-64AE-4FA5-9DE9-2FC6E1A7FC90}">
      <dgm:prSet phldrT="[Text]"/>
      <dgm:spPr/>
      <dgm:t>
        <a:bodyPr/>
        <a:lstStyle/>
        <a:p>
          <a:r>
            <a:rPr lang="en-US" dirty="0" smtClean="0"/>
            <a:t>Mental health specialty services</a:t>
          </a:r>
          <a:endParaRPr lang="en-US" dirty="0"/>
        </a:p>
      </dgm:t>
    </dgm:pt>
    <dgm:pt modelId="{5245213B-A117-437F-B8A1-9CB1525E32F1}" type="parTrans" cxnId="{3AD51A9F-83F5-4644-B6ED-091565590EE3}">
      <dgm:prSet/>
      <dgm:spPr/>
      <dgm:t>
        <a:bodyPr/>
        <a:lstStyle/>
        <a:p>
          <a:endParaRPr lang="en-US"/>
        </a:p>
      </dgm:t>
    </dgm:pt>
    <dgm:pt modelId="{E7181C73-7998-4B82-80DE-C45E53FD4F96}" type="sibTrans" cxnId="{3AD51A9F-83F5-4644-B6ED-091565590EE3}">
      <dgm:prSet/>
      <dgm:spPr/>
      <dgm:t>
        <a:bodyPr/>
        <a:lstStyle/>
        <a:p>
          <a:endParaRPr lang="en-US"/>
        </a:p>
      </dgm:t>
    </dgm:pt>
    <dgm:pt modelId="{FF890FDA-51A9-46B7-B87C-546020B92831}">
      <dgm:prSet phldrT="[Text]"/>
      <dgm:spPr/>
      <dgm:t>
        <a:bodyPr/>
        <a:lstStyle/>
        <a:p>
          <a:r>
            <a:rPr lang="en-US" dirty="0" smtClean="0"/>
            <a:t>Health and Mental Health services plus digital adjuncts</a:t>
          </a:r>
          <a:endParaRPr lang="en-US" dirty="0"/>
        </a:p>
      </dgm:t>
    </dgm:pt>
    <dgm:pt modelId="{1D09C1C5-DAF8-4E4E-8AF5-6916DB6BCE38}" type="parTrans" cxnId="{A6CCBFD9-55DD-4C4E-8510-0751D52CCB88}">
      <dgm:prSet/>
      <dgm:spPr/>
      <dgm:t>
        <a:bodyPr/>
        <a:lstStyle/>
        <a:p>
          <a:endParaRPr lang="en-US"/>
        </a:p>
      </dgm:t>
    </dgm:pt>
    <dgm:pt modelId="{0CA10880-7286-4117-8D64-EF15905D1CCE}" type="sibTrans" cxnId="{A6CCBFD9-55DD-4C4E-8510-0751D52CCB88}">
      <dgm:prSet/>
      <dgm:spPr/>
      <dgm:t>
        <a:bodyPr/>
        <a:lstStyle/>
        <a:p>
          <a:endParaRPr lang="en-US"/>
        </a:p>
      </dgm:t>
    </dgm:pt>
    <dgm:pt modelId="{80E8C699-4FB5-4581-90FC-95F42237F7C6}" type="pres">
      <dgm:prSet presAssocID="{B0172BA1-B977-43A3-962B-979EBAB0E532}" presName="Name0" presStyleCnt="0">
        <dgm:presLayoutVars>
          <dgm:dir/>
          <dgm:animLvl val="lvl"/>
          <dgm:resizeHandles val="exact"/>
        </dgm:presLayoutVars>
      </dgm:prSet>
      <dgm:spPr/>
    </dgm:pt>
    <dgm:pt modelId="{2BDF4A4A-F3F3-49AF-B093-658F6A08A68F}" type="pres">
      <dgm:prSet presAssocID="{0742BC2F-AFD7-4E37-A50C-0F30EE997D98}" presName="Name8" presStyleCnt="0"/>
      <dgm:spPr/>
    </dgm:pt>
    <dgm:pt modelId="{A2096C5F-EB54-4137-A29E-8D11906C56D7}" type="pres">
      <dgm:prSet presAssocID="{0742BC2F-AFD7-4E37-A50C-0F30EE997D98}" presName="level" presStyleLbl="node1" presStyleIdx="0" presStyleCnt="8">
        <dgm:presLayoutVars>
          <dgm:chMax val="1"/>
          <dgm:bulletEnabled val="1"/>
        </dgm:presLayoutVars>
      </dgm:prSet>
      <dgm:spPr/>
    </dgm:pt>
    <dgm:pt modelId="{313D1D60-DB63-4FB7-B807-B81CB97FF36E}" type="pres">
      <dgm:prSet presAssocID="{0742BC2F-AFD7-4E37-A50C-0F30EE997D9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720B4D3-BE16-48A4-A827-37C7CF62D9F6}" type="pres">
      <dgm:prSet presAssocID="{A4B98E87-9271-49D8-ACB0-F53D755622D5}" presName="Name8" presStyleCnt="0"/>
      <dgm:spPr/>
    </dgm:pt>
    <dgm:pt modelId="{F5F89C77-113E-4CC4-A2BB-BB2B1FDEB492}" type="pres">
      <dgm:prSet presAssocID="{A4B98E87-9271-49D8-ACB0-F53D755622D5}" presName="level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C5F307-30F0-4FC8-9C21-2D9C85EC67F5}" type="pres">
      <dgm:prSet presAssocID="{A4B98E87-9271-49D8-ACB0-F53D755622D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DA96E-CA47-40EC-9E9D-A3421A8698FF}" type="pres">
      <dgm:prSet presAssocID="{F80A76E5-139D-435E-AD54-1B5AB59E1309}" presName="Name8" presStyleCnt="0"/>
      <dgm:spPr/>
    </dgm:pt>
    <dgm:pt modelId="{F2A9C131-6AB4-4226-8FD0-B09652257280}" type="pres">
      <dgm:prSet presAssocID="{F80A76E5-139D-435E-AD54-1B5AB59E1309}" presName="level" presStyleLbl="node1" presStyleIdx="2" presStyleCnt="8">
        <dgm:presLayoutVars>
          <dgm:chMax val="1"/>
          <dgm:bulletEnabled val="1"/>
        </dgm:presLayoutVars>
      </dgm:prSet>
      <dgm:spPr/>
    </dgm:pt>
    <dgm:pt modelId="{75BB395D-E02C-424C-AF2E-D7E570F5CF03}" type="pres">
      <dgm:prSet presAssocID="{F80A76E5-139D-435E-AD54-1B5AB59E130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E6C1531-7B9C-40C2-A322-96FFAED6A912}" type="pres">
      <dgm:prSet presAssocID="{38DA333C-64AE-4FA5-9DE9-2FC6E1A7FC90}" presName="Name8" presStyleCnt="0"/>
      <dgm:spPr/>
    </dgm:pt>
    <dgm:pt modelId="{E5858EB7-6487-4057-8C7F-9F00234A2482}" type="pres">
      <dgm:prSet presAssocID="{38DA333C-64AE-4FA5-9DE9-2FC6E1A7FC90}" presName="level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88CB18-7A40-4B0D-82C2-4A726ED71099}" type="pres">
      <dgm:prSet presAssocID="{38DA333C-64AE-4FA5-9DE9-2FC6E1A7FC9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037A5F-AB58-4D63-894E-F3E1234E851C}" type="pres">
      <dgm:prSet presAssocID="{FF890FDA-51A9-46B7-B87C-546020B92831}" presName="Name8" presStyleCnt="0"/>
      <dgm:spPr/>
    </dgm:pt>
    <dgm:pt modelId="{AC8AFD25-6F63-4492-89E2-C6B4A25B0EEF}" type="pres">
      <dgm:prSet presAssocID="{FF890FDA-51A9-46B7-B87C-546020B92831}" presName="level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A96A7-B913-4AF0-8BE7-EEC283FA2F76}" type="pres">
      <dgm:prSet presAssocID="{FF890FDA-51A9-46B7-B87C-546020B9283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FE17C-8EE3-4B45-B5B1-7D8287FDDC24}" type="pres">
      <dgm:prSet presAssocID="{5DD6BAB3-0A41-4836-A43D-37D9138D55FD}" presName="Name8" presStyleCnt="0"/>
      <dgm:spPr/>
    </dgm:pt>
    <dgm:pt modelId="{1626813A-F861-424E-AD81-D195FF3ACCF7}" type="pres">
      <dgm:prSet presAssocID="{5DD6BAB3-0A41-4836-A43D-37D9138D55FD}" presName="level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0FDA3C-5471-4B31-B135-5A916A60C582}" type="pres">
      <dgm:prSet presAssocID="{5DD6BAB3-0A41-4836-A43D-37D9138D55F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5A128-8DC2-44C6-8D12-009CAE2AA156}" type="pres">
      <dgm:prSet presAssocID="{8EFF3EC7-FD94-4DBB-A187-DE3ADDC25301}" presName="Name8" presStyleCnt="0"/>
      <dgm:spPr/>
    </dgm:pt>
    <dgm:pt modelId="{82B093E8-EA62-48ED-AF6A-A0AFED97FCDF}" type="pres">
      <dgm:prSet presAssocID="{8EFF3EC7-FD94-4DBB-A187-DE3ADDC25301}" presName="level" presStyleLbl="node1" presStyleIdx="6" presStyleCnt="8">
        <dgm:presLayoutVars>
          <dgm:chMax val="1"/>
          <dgm:bulletEnabled val="1"/>
        </dgm:presLayoutVars>
      </dgm:prSet>
      <dgm:spPr/>
    </dgm:pt>
    <dgm:pt modelId="{86F5A61A-7636-4CA3-BD47-C6BA00C00447}" type="pres">
      <dgm:prSet presAssocID="{8EFF3EC7-FD94-4DBB-A187-DE3ADDC2530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902F77F-A67B-4D34-B638-113331FA1092}" type="pres">
      <dgm:prSet presAssocID="{701F5B95-80E9-47BB-AEB9-625DEA5E5BC0}" presName="Name8" presStyleCnt="0"/>
      <dgm:spPr/>
    </dgm:pt>
    <dgm:pt modelId="{555B2355-1BA2-483C-AB7D-836A2444AD2D}" type="pres">
      <dgm:prSet presAssocID="{701F5B95-80E9-47BB-AEB9-625DEA5E5BC0}" presName="level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21AD88-B7F6-4CFB-878D-1B505E20EDE3}" type="pres">
      <dgm:prSet presAssocID="{701F5B95-80E9-47BB-AEB9-625DEA5E5BC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017F23-4509-426D-86D8-E58B8BD7A5F8}" type="presOf" srcId="{FF890FDA-51A9-46B7-B87C-546020B92831}" destId="{AC8AFD25-6F63-4492-89E2-C6B4A25B0EEF}" srcOrd="0" destOrd="0" presId="urn:microsoft.com/office/officeart/2005/8/layout/pyramid1"/>
    <dgm:cxn modelId="{B019D867-547B-4868-8421-1B223E4D1C1A}" srcId="{B0172BA1-B977-43A3-962B-979EBAB0E532}" destId="{F80A76E5-139D-435E-AD54-1B5AB59E1309}" srcOrd="2" destOrd="0" parTransId="{25607F3A-5E87-46ED-8D61-CB958D185422}" sibTransId="{F08D1B65-4192-40DF-ABAC-22F35817E361}"/>
    <dgm:cxn modelId="{63B43C1B-A77C-4083-A5F0-B93B428B6C40}" type="presOf" srcId="{A4B98E87-9271-49D8-ACB0-F53D755622D5}" destId="{F5F89C77-113E-4CC4-A2BB-BB2B1FDEB492}" srcOrd="0" destOrd="0" presId="urn:microsoft.com/office/officeart/2005/8/layout/pyramid1"/>
    <dgm:cxn modelId="{1DE4A475-72EB-45F3-8A54-417B4B9E1CEA}" type="presOf" srcId="{B0172BA1-B977-43A3-962B-979EBAB0E532}" destId="{80E8C699-4FB5-4581-90FC-95F42237F7C6}" srcOrd="0" destOrd="0" presId="urn:microsoft.com/office/officeart/2005/8/layout/pyramid1"/>
    <dgm:cxn modelId="{F4F11CCD-9D0A-41D9-8499-80F2E2DD3455}" type="presOf" srcId="{701F5B95-80E9-47BB-AEB9-625DEA5E5BC0}" destId="{E721AD88-B7F6-4CFB-878D-1B505E20EDE3}" srcOrd="1" destOrd="0" presId="urn:microsoft.com/office/officeart/2005/8/layout/pyramid1"/>
    <dgm:cxn modelId="{B187C536-0482-4E53-A96E-79C13E6C5A6A}" type="presOf" srcId="{38DA333C-64AE-4FA5-9DE9-2FC6E1A7FC90}" destId="{B288CB18-7A40-4B0D-82C2-4A726ED71099}" srcOrd="1" destOrd="0" presId="urn:microsoft.com/office/officeart/2005/8/layout/pyramid1"/>
    <dgm:cxn modelId="{3AD51A9F-83F5-4644-B6ED-091565590EE3}" srcId="{B0172BA1-B977-43A3-962B-979EBAB0E532}" destId="{38DA333C-64AE-4FA5-9DE9-2FC6E1A7FC90}" srcOrd="3" destOrd="0" parTransId="{5245213B-A117-437F-B8A1-9CB1525E32F1}" sibTransId="{E7181C73-7998-4B82-80DE-C45E53FD4F96}"/>
    <dgm:cxn modelId="{33034966-2086-4469-B3B9-C8878C5492D9}" type="presOf" srcId="{F80A76E5-139D-435E-AD54-1B5AB59E1309}" destId="{F2A9C131-6AB4-4226-8FD0-B09652257280}" srcOrd="0" destOrd="0" presId="urn:microsoft.com/office/officeart/2005/8/layout/pyramid1"/>
    <dgm:cxn modelId="{F8E7F4ED-C670-47A8-9724-A08158CBE796}" srcId="{B0172BA1-B977-43A3-962B-979EBAB0E532}" destId="{701F5B95-80E9-47BB-AEB9-625DEA5E5BC0}" srcOrd="7" destOrd="0" parTransId="{BAC39139-0970-4B8E-9561-EE7A20BC12F1}" sibTransId="{7BA4CA1E-630D-4C46-9C51-FE38BAE19B90}"/>
    <dgm:cxn modelId="{00E1747C-E08C-413F-9614-14EB69ED7932}" type="presOf" srcId="{5DD6BAB3-0A41-4836-A43D-37D9138D55FD}" destId="{1626813A-F861-424E-AD81-D195FF3ACCF7}" srcOrd="0" destOrd="0" presId="urn:microsoft.com/office/officeart/2005/8/layout/pyramid1"/>
    <dgm:cxn modelId="{B9CCB937-CDEC-4931-9B4E-8C9884202B64}" type="presOf" srcId="{0742BC2F-AFD7-4E37-A50C-0F30EE997D98}" destId="{313D1D60-DB63-4FB7-B807-B81CB97FF36E}" srcOrd="1" destOrd="0" presId="urn:microsoft.com/office/officeart/2005/8/layout/pyramid1"/>
    <dgm:cxn modelId="{71237C30-A2D7-49F3-9295-405298369A97}" srcId="{B0172BA1-B977-43A3-962B-979EBAB0E532}" destId="{8EFF3EC7-FD94-4DBB-A187-DE3ADDC25301}" srcOrd="6" destOrd="0" parTransId="{CCBA6D38-855A-4D7E-BC36-DA881DAE34C3}" sibTransId="{592B933E-E9E8-407F-86C6-BC0A8F6C97EB}"/>
    <dgm:cxn modelId="{62A985C9-4A63-4651-AB0F-9935677962F4}" type="presOf" srcId="{A4B98E87-9271-49D8-ACB0-F53D755622D5}" destId="{D7C5F307-30F0-4FC8-9C21-2D9C85EC67F5}" srcOrd="1" destOrd="0" presId="urn:microsoft.com/office/officeart/2005/8/layout/pyramid1"/>
    <dgm:cxn modelId="{40B070D8-92AA-43C5-837A-D11E07D11240}" type="presOf" srcId="{FF890FDA-51A9-46B7-B87C-546020B92831}" destId="{EC0A96A7-B913-4AF0-8BE7-EEC283FA2F76}" srcOrd="1" destOrd="0" presId="urn:microsoft.com/office/officeart/2005/8/layout/pyramid1"/>
    <dgm:cxn modelId="{42B540EB-E067-4F55-9BE8-10B0389A3033}" srcId="{B0172BA1-B977-43A3-962B-979EBAB0E532}" destId="{A4B98E87-9271-49D8-ACB0-F53D755622D5}" srcOrd="1" destOrd="0" parTransId="{D8B5C9F0-B880-4A38-BFF6-D96A55918A16}" sibTransId="{17D153DA-9B77-42D9-B96A-4E8351F01050}"/>
    <dgm:cxn modelId="{74D30BA5-14BD-47D3-B84C-07EC20B85754}" type="presOf" srcId="{F80A76E5-139D-435E-AD54-1B5AB59E1309}" destId="{75BB395D-E02C-424C-AF2E-D7E570F5CF03}" srcOrd="1" destOrd="0" presId="urn:microsoft.com/office/officeart/2005/8/layout/pyramid1"/>
    <dgm:cxn modelId="{9FECEC3E-5F35-427B-83DA-6991338E9E65}" type="presOf" srcId="{701F5B95-80E9-47BB-AEB9-625DEA5E5BC0}" destId="{555B2355-1BA2-483C-AB7D-836A2444AD2D}" srcOrd="0" destOrd="0" presId="urn:microsoft.com/office/officeart/2005/8/layout/pyramid1"/>
    <dgm:cxn modelId="{E6809A51-DDD0-41EB-AEA5-8A0835D0DE5E}" srcId="{B0172BA1-B977-43A3-962B-979EBAB0E532}" destId="{5DD6BAB3-0A41-4836-A43D-37D9138D55FD}" srcOrd="5" destOrd="0" parTransId="{61A346A8-F688-45A1-A53C-78A965370073}" sibTransId="{40B5332B-31CB-45D2-8346-DE30306D0C39}"/>
    <dgm:cxn modelId="{BA948DDD-6FF7-413F-99F1-B544FC339646}" type="presOf" srcId="{0742BC2F-AFD7-4E37-A50C-0F30EE997D98}" destId="{A2096C5F-EB54-4137-A29E-8D11906C56D7}" srcOrd="0" destOrd="0" presId="urn:microsoft.com/office/officeart/2005/8/layout/pyramid1"/>
    <dgm:cxn modelId="{CB7DDB45-E778-47E1-8A09-FC6A450B5734}" type="presOf" srcId="{8EFF3EC7-FD94-4DBB-A187-DE3ADDC25301}" destId="{86F5A61A-7636-4CA3-BD47-C6BA00C00447}" srcOrd="1" destOrd="0" presId="urn:microsoft.com/office/officeart/2005/8/layout/pyramid1"/>
    <dgm:cxn modelId="{B7B05374-DB11-4525-8459-21F03426562B}" srcId="{B0172BA1-B977-43A3-962B-979EBAB0E532}" destId="{0742BC2F-AFD7-4E37-A50C-0F30EE997D98}" srcOrd="0" destOrd="0" parTransId="{0CBF97CE-F219-4665-8659-D565CF04C191}" sibTransId="{7CDDDBF3-F757-4DBE-86B8-4D7DBF9FB8AA}"/>
    <dgm:cxn modelId="{CE0EFAB9-D88B-4760-9395-97AFD92FD772}" type="presOf" srcId="{8EFF3EC7-FD94-4DBB-A187-DE3ADDC25301}" destId="{82B093E8-EA62-48ED-AF6A-A0AFED97FCDF}" srcOrd="0" destOrd="0" presId="urn:microsoft.com/office/officeart/2005/8/layout/pyramid1"/>
    <dgm:cxn modelId="{9091C275-F1D3-4D03-ADF1-B5F16ED5E16D}" type="presOf" srcId="{5DD6BAB3-0A41-4836-A43D-37D9138D55FD}" destId="{BB0FDA3C-5471-4B31-B135-5A916A60C582}" srcOrd="1" destOrd="0" presId="urn:microsoft.com/office/officeart/2005/8/layout/pyramid1"/>
    <dgm:cxn modelId="{A6CCBFD9-55DD-4C4E-8510-0751D52CCB88}" srcId="{B0172BA1-B977-43A3-962B-979EBAB0E532}" destId="{FF890FDA-51A9-46B7-B87C-546020B92831}" srcOrd="4" destOrd="0" parTransId="{1D09C1C5-DAF8-4E4E-8AF5-6916DB6BCE38}" sibTransId="{0CA10880-7286-4117-8D64-EF15905D1CCE}"/>
    <dgm:cxn modelId="{1EBAC4CF-0102-44AA-B2BB-EBA267CCAE03}" type="presOf" srcId="{38DA333C-64AE-4FA5-9DE9-2FC6E1A7FC90}" destId="{E5858EB7-6487-4057-8C7F-9F00234A2482}" srcOrd="0" destOrd="0" presId="urn:microsoft.com/office/officeart/2005/8/layout/pyramid1"/>
    <dgm:cxn modelId="{2A7DAE77-BD0D-4A99-B7CE-A90A3096D206}" type="presParOf" srcId="{80E8C699-4FB5-4581-90FC-95F42237F7C6}" destId="{2BDF4A4A-F3F3-49AF-B093-658F6A08A68F}" srcOrd="0" destOrd="0" presId="urn:microsoft.com/office/officeart/2005/8/layout/pyramid1"/>
    <dgm:cxn modelId="{2047B419-A643-4933-AC10-CBBA1BA70D4F}" type="presParOf" srcId="{2BDF4A4A-F3F3-49AF-B093-658F6A08A68F}" destId="{A2096C5F-EB54-4137-A29E-8D11906C56D7}" srcOrd="0" destOrd="0" presId="urn:microsoft.com/office/officeart/2005/8/layout/pyramid1"/>
    <dgm:cxn modelId="{2795DAFA-E7AB-4A94-AAE8-46D141CBBCEF}" type="presParOf" srcId="{2BDF4A4A-F3F3-49AF-B093-658F6A08A68F}" destId="{313D1D60-DB63-4FB7-B807-B81CB97FF36E}" srcOrd="1" destOrd="0" presId="urn:microsoft.com/office/officeart/2005/8/layout/pyramid1"/>
    <dgm:cxn modelId="{6BB65A35-AA67-4D9A-8C5C-8CADAB5CD914}" type="presParOf" srcId="{80E8C699-4FB5-4581-90FC-95F42237F7C6}" destId="{2720B4D3-BE16-48A4-A827-37C7CF62D9F6}" srcOrd="1" destOrd="0" presId="urn:microsoft.com/office/officeart/2005/8/layout/pyramid1"/>
    <dgm:cxn modelId="{6CD2E13E-0228-47E1-9B37-B23E4AADD3CA}" type="presParOf" srcId="{2720B4D3-BE16-48A4-A827-37C7CF62D9F6}" destId="{F5F89C77-113E-4CC4-A2BB-BB2B1FDEB492}" srcOrd="0" destOrd="0" presId="urn:microsoft.com/office/officeart/2005/8/layout/pyramid1"/>
    <dgm:cxn modelId="{84D25E85-2F33-4415-B0EC-098C978A3EB8}" type="presParOf" srcId="{2720B4D3-BE16-48A4-A827-37C7CF62D9F6}" destId="{D7C5F307-30F0-4FC8-9C21-2D9C85EC67F5}" srcOrd="1" destOrd="0" presId="urn:microsoft.com/office/officeart/2005/8/layout/pyramid1"/>
    <dgm:cxn modelId="{F19F0137-D7F9-4C34-B455-C5EA748EC455}" type="presParOf" srcId="{80E8C699-4FB5-4581-90FC-95F42237F7C6}" destId="{90EDA96E-CA47-40EC-9E9D-A3421A8698FF}" srcOrd="2" destOrd="0" presId="urn:microsoft.com/office/officeart/2005/8/layout/pyramid1"/>
    <dgm:cxn modelId="{5FFFBB1E-20E8-47EB-B4EA-5261969617DD}" type="presParOf" srcId="{90EDA96E-CA47-40EC-9E9D-A3421A8698FF}" destId="{F2A9C131-6AB4-4226-8FD0-B09652257280}" srcOrd="0" destOrd="0" presId="urn:microsoft.com/office/officeart/2005/8/layout/pyramid1"/>
    <dgm:cxn modelId="{A80FD3AA-7C20-4684-8C14-8BA13BFED457}" type="presParOf" srcId="{90EDA96E-CA47-40EC-9E9D-A3421A8698FF}" destId="{75BB395D-E02C-424C-AF2E-D7E570F5CF03}" srcOrd="1" destOrd="0" presId="urn:microsoft.com/office/officeart/2005/8/layout/pyramid1"/>
    <dgm:cxn modelId="{94D3D331-034D-475D-8BC0-BD95B16F2F97}" type="presParOf" srcId="{80E8C699-4FB5-4581-90FC-95F42237F7C6}" destId="{5E6C1531-7B9C-40C2-A322-96FFAED6A912}" srcOrd="3" destOrd="0" presId="urn:microsoft.com/office/officeart/2005/8/layout/pyramid1"/>
    <dgm:cxn modelId="{827A76FF-4CDA-4CE1-9E0A-92CFDF0E8F9A}" type="presParOf" srcId="{5E6C1531-7B9C-40C2-A322-96FFAED6A912}" destId="{E5858EB7-6487-4057-8C7F-9F00234A2482}" srcOrd="0" destOrd="0" presId="urn:microsoft.com/office/officeart/2005/8/layout/pyramid1"/>
    <dgm:cxn modelId="{3CDA0C6A-0110-42E7-9215-6976D39E3755}" type="presParOf" srcId="{5E6C1531-7B9C-40C2-A322-96FFAED6A912}" destId="{B288CB18-7A40-4B0D-82C2-4A726ED71099}" srcOrd="1" destOrd="0" presId="urn:microsoft.com/office/officeart/2005/8/layout/pyramid1"/>
    <dgm:cxn modelId="{9AE881C3-42C9-414E-8B49-D8DDAE80BB3C}" type="presParOf" srcId="{80E8C699-4FB5-4581-90FC-95F42237F7C6}" destId="{11037A5F-AB58-4D63-894E-F3E1234E851C}" srcOrd="4" destOrd="0" presId="urn:microsoft.com/office/officeart/2005/8/layout/pyramid1"/>
    <dgm:cxn modelId="{A8DC6576-DF63-4211-9CD7-3F6C7173506B}" type="presParOf" srcId="{11037A5F-AB58-4D63-894E-F3E1234E851C}" destId="{AC8AFD25-6F63-4492-89E2-C6B4A25B0EEF}" srcOrd="0" destOrd="0" presId="urn:microsoft.com/office/officeart/2005/8/layout/pyramid1"/>
    <dgm:cxn modelId="{D8960B69-D866-453A-8C71-21F06DC50D0D}" type="presParOf" srcId="{11037A5F-AB58-4D63-894E-F3E1234E851C}" destId="{EC0A96A7-B913-4AF0-8BE7-EEC283FA2F76}" srcOrd="1" destOrd="0" presId="urn:microsoft.com/office/officeart/2005/8/layout/pyramid1"/>
    <dgm:cxn modelId="{07104E2B-7A07-4C74-87B3-FC24C5795236}" type="presParOf" srcId="{80E8C699-4FB5-4581-90FC-95F42237F7C6}" destId="{5F7FE17C-8EE3-4B45-B5B1-7D8287FDDC24}" srcOrd="5" destOrd="0" presId="urn:microsoft.com/office/officeart/2005/8/layout/pyramid1"/>
    <dgm:cxn modelId="{43AD197D-68E1-48B4-A1FB-CE136E62FD67}" type="presParOf" srcId="{5F7FE17C-8EE3-4B45-B5B1-7D8287FDDC24}" destId="{1626813A-F861-424E-AD81-D195FF3ACCF7}" srcOrd="0" destOrd="0" presId="urn:microsoft.com/office/officeart/2005/8/layout/pyramid1"/>
    <dgm:cxn modelId="{03AF6E6A-2677-42D0-B6F3-6DCAE349F8B4}" type="presParOf" srcId="{5F7FE17C-8EE3-4B45-B5B1-7D8287FDDC24}" destId="{BB0FDA3C-5471-4B31-B135-5A916A60C582}" srcOrd="1" destOrd="0" presId="urn:microsoft.com/office/officeart/2005/8/layout/pyramid1"/>
    <dgm:cxn modelId="{FE5F5B21-4DCA-4FEC-860F-03784E9CFC21}" type="presParOf" srcId="{80E8C699-4FB5-4581-90FC-95F42237F7C6}" destId="{9665A128-8DC2-44C6-8D12-009CAE2AA156}" srcOrd="6" destOrd="0" presId="urn:microsoft.com/office/officeart/2005/8/layout/pyramid1"/>
    <dgm:cxn modelId="{29D43B45-6F74-4E48-B420-69C9758C304B}" type="presParOf" srcId="{9665A128-8DC2-44C6-8D12-009CAE2AA156}" destId="{82B093E8-EA62-48ED-AF6A-A0AFED97FCDF}" srcOrd="0" destOrd="0" presId="urn:microsoft.com/office/officeart/2005/8/layout/pyramid1"/>
    <dgm:cxn modelId="{7FDA742F-BB91-4B4C-987A-D719B258C53A}" type="presParOf" srcId="{9665A128-8DC2-44C6-8D12-009CAE2AA156}" destId="{86F5A61A-7636-4CA3-BD47-C6BA00C00447}" srcOrd="1" destOrd="0" presId="urn:microsoft.com/office/officeart/2005/8/layout/pyramid1"/>
    <dgm:cxn modelId="{F8FAA362-2C79-4B9C-A4C7-C48D67D6F5B0}" type="presParOf" srcId="{80E8C699-4FB5-4581-90FC-95F42237F7C6}" destId="{5902F77F-A67B-4D34-B638-113331FA1092}" srcOrd="7" destOrd="0" presId="urn:microsoft.com/office/officeart/2005/8/layout/pyramid1"/>
    <dgm:cxn modelId="{D669F31A-883D-4694-8DDE-1912C5381521}" type="presParOf" srcId="{5902F77F-A67B-4D34-B638-113331FA1092}" destId="{555B2355-1BA2-483C-AB7D-836A2444AD2D}" srcOrd="0" destOrd="0" presId="urn:microsoft.com/office/officeart/2005/8/layout/pyramid1"/>
    <dgm:cxn modelId="{CD80E9D0-BD96-45D3-8FDA-D5D82F9F455E}" type="presParOf" srcId="{5902F77F-A67B-4D34-B638-113331FA1092}" destId="{E721AD88-B7F6-4CFB-878D-1B505E20EDE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F31270-B55F-48B4-B7CF-C661648CBFC6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AF51E5-E5FF-470A-947A-5681A0953E1A}">
      <dgm:prSet phldrT="[Text]" phldr="1"/>
      <dgm:spPr/>
      <dgm:t>
        <a:bodyPr/>
        <a:lstStyle/>
        <a:p>
          <a:endParaRPr lang="en-US" dirty="0"/>
        </a:p>
      </dgm:t>
    </dgm:pt>
    <dgm:pt modelId="{49F83C7F-C1CE-4056-ABD3-8AEA9A183BF8}" type="parTrans" cxnId="{9A3C5133-555B-4CBA-8FFF-293FC007CA6F}">
      <dgm:prSet/>
      <dgm:spPr/>
      <dgm:t>
        <a:bodyPr/>
        <a:lstStyle/>
        <a:p>
          <a:endParaRPr lang="en-US"/>
        </a:p>
      </dgm:t>
    </dgm:pt>
    <dgm:pt modelId="{2E215F7D-41EF-4151-BA69-831AAA8A3602}" type="sibTrans" cxnId="{9A3C5133-555B-4CBA-8FFF-293FC007CA6F}">
      <dgm:prSet/>
      <dgm:spPr/>
      <dgm:t>
        <a:bodyPr/>
        <a:lstStyle/>
        <a:p>
          <a:endParaRPr lang="en-US"/>
        </a:p>
      </dgm:t>
    </dgm:pt>
    <dgm:pt modelId="{EACE9CCD-973C-4407-930C-A058453AAC21}">
      <dgm:prSet phldrT="[Text]" phldr="1"/>
      <dgm:spPr/>
      <dgm:t>
        <a:bodyPr/>
        <a:lstStyle/>
        <a:p>
          <a:endParaRPr lang="en-US" dirty="0"/>
        </a:p>
      </dgm:t>
    </dgm:pt>
    <dgm:pt modelId="{243CA054-A0A9-43BB-AD64-5A96D73C4543}" type="parTrans" cxnId="{BA8DD59A-A791-4A73-B8EF-7AA2B03EB1EA}">
      <dgm:prSet/>
      <dgm:spPr/>
      <dgm:t>
        <a:bodyPr/>
        <a:lstStyle/>
        <a:p>
          <a:endParaRPr lang="en-US"/>
        </a:p>
      </dgm:t>
    </dgm:pt>
    <dgm:pt modelId="{2C31DF3F-F3C6-4C4C-850B-A8385D962638}" type="sibTrans" cxnId="{BA8DD59A-A791-4A73-B8EF-7AA2B03EB1EA}">
      <dgm:prSet/>
      <dgm:spPr/>
      <dgm:t>
        <a:bodyPr/>
        <a:lstStyle/>
        <a:p>
          <a:endParaRPr lang="en-US"/>
        </a:p>
      </dgm:t>
    </dgm:pt>
    <dgm:pt modelId="{4A1BF1EC-1E48-46DE-863E-98F263B2BA0E}" type="pres">
      <dgm:prSet presAssocID="{8DF31270-B55F-48B4-B7CF-C661648CBFC6}" presName="compositeShape" presStyleCnt="0">
        <dgm:presLayoutVars>
          <dgm:chMax val="2"/>
          <dgm:dir/>
          <dgm:resizeHandles val="exact"/>
        </dgm:presLayoutVars>
      </dgm:prSet>
      <dgm:spPr/>
    </dgm:pt>
    <dgm:pt modelId="{91AF0673-A48E-4F0A-8235-3EE86FABF9E5}" type="pres">
      <dgm:prSet presAssocID="{B7AF51E5-E5FF-470A-947A-5681A0953E1A}" presName="upArrow" presStyleLbl="node1" presStyleIdx="0" presStyleCnt="2" custScaleX="74100" custScaleY="71264" custLinFactNeighborX="-64561" custLinFactNeighborY="-44271"/>
      <dgm:spPr/>
    </dgm:pt>
    <dgm:pt modelId="{C65B6A85-F354-4C96-A23C-93B43C8DE7CE}" type="pres">
      <dgm:prSet presAssocID="{B7AF51E5-E5FF-470A-947A-5681A0953E1A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6323B2A5-A950-447B-80E4-D758345CDF95}" type="pres">
      <dgm:prSet presAssocID="{EACE9CCD-973C-4407-930C-A058453AAC21}" presName="downArrow" presStyleLbl="node1" presStyleIdx="1" presStyleCnt="2" custScaleX="76119" custScaleY="66475" custLinFactX="93869" custLinFactNeighborX="100000" custLinFactNeighborY="-48467"/>
      <dgm:spPr/>
    </dgm:pt>
    <dgm:pt modelId="{93EFD516-2715-4046-B4CB-647D1589CF13}" type="pres">
      <dgm:prSet presAssocID="{EACE9CCD-973C-4407-930C-A058453AAC21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DF90ED66-BD83-490B-83E9-F0A0350CA761}" type="presOf" srcId="{EACE9CCD-973C-4407-930C-A058453AAC21}" destId="{93EFD516-2715-4046-B4CB-647D1589CF13}" srcOrd="0" destOrd="0" presId="urn:microsoft.com/office/officeart/2005/8/layout/arrow4"/>
    <dgm:cxn modelId="{C3BB9797-4EB1-4EF0-8365-973C593F5CC7}" type="presOf" srcId="{B7AF51E5-E5FF-470A-947A-5681A0953E1A}" destId="{C65B6A85-F354-4C96-A23C-93B43C8DE7CE}" srcOrd="0" destOrd="0" presId="urn:microsoft.com/office/officeart/2005/8/layout/arrow4"/>
    <dgm:cxn modelId="{BA8DD59A-A791-4A73-B8EF-7AA2B03EB1EA}" srcId="{8DF31270-B55F-48B4-B7CF-C661648CBFC6}" destId="{EACE9CCD-973C-4407-930C-A058453AAC21}" srcOrd="1" destOrd="0" parTransId="{243CA054-A0A9-43BB-AD64-5A96D73C4543}" sibTransId="{2C31DF3F-F3C6-4C4C-850B-A8385D962638}"/>
    <dgm:cxn modelId="{DC1EAE63-8A36-4CA3-A5EA-641DBF275668}" type="presOf" srcId="{8DF31270-B55F-48B4-B7CF-C661648CBFC6}" destId="{4A1BF1EC-1E48-46DE-863E-98F263B2BA0E}" srcOrd="0" destOrd="0" presId="urn:microsoft.com/office/officeart/2005/8/layout/arrow4"/>
    <dgm:cxn modelId="{9A3C5133-555B-4CBA-8FFF-293FC007CA6F}" srcId="{8DF31270-B55F-48B4-B7CF-C661648CBFC6}" destId="{B7AF51E5-E5FF-470A-947A-5681A0953E1A}" srcOrd="0" destOrd="0" parTransId="{49F83C7F-C1CE-4056-ABD3-8AEA9A183BF8}" sibTransId="{2E215F7D-41EF-4151-BA69-831AAA8A3602}"/>
    <dgm:cxn modelId="{94C85E12-D4E1-4869-8F13-227D9AFCE669}" type="presParOf" srcId="{4A1BF1EC-1E48-46DE-863E-98F263B2BA0E}" destId="{91AF0673-A48E-4F0A-8235-3EE86FABF9E5}" srcOrd="0" destOrd="0" presId="urn:microsoft.com/office/officeart/2005/8/layout/arrow4"/>
    <dgm:cxn modelId="{0FE3639A-EF80-458A-8215-6D8904A720E5}" type="presParOf" srcId="{4A1BF1EC-1E48-46DE-863E-98F263B2BA0E}" destId="{C65B6A85-F354-4C96-A23C-93B43C8DE7CE}" srcOrd="1" destOrd="0" presId="urn:microsoft.com/office/officeart/2005/8/layout/arrow4"/>
    <dgm:cxn modelId="{87225837-B382-4300-AB89-55AD1F1A4377}" type="presParOf" srcId="{4A1BF1EC-1E48-46DE-863E-98F263B2BA0E}" destId="{6323B2A5-A950-447B-80E4-D758345CDF95}" srcOrd="2" destOrd="0" presId="urn:microsoft.com/office/officeart/2005/8/layout/arrow4"/>
    <dgm:cxn modelId="{BBFAB1C9-6DFD-4482-A0C2-146B0021DD57}" type="presParOf" srcId="{4A1BF1EC-1E48-46DE-863E-98F263B2BA0E}" destId="{93EFD516-2715-4046-B4CB-647D1589CF13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96C5F-EB54-4137-A29E-8D11906C56D7}">
      <dsp:nvSpPr>
        <dsp:cNvPr id="0" name=""/>
        <dsp:cNvSpPr/>
      </dsp:nvSpPr>
      <dsp:spPr>
        <a:xfrm>
          <a:off x="3500437" y="0"/>
          <a:ext cx="1000125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ODIN</a:t>
          </a:r>
          <a:endParaRPr lang="en-US" sz="2000" kern="1200" dirty="0"/>
        </a:p>
      </dsp:txBody>
      <dsp:txXfrm>
        <a:off x="3500437" y="0"/>
        <a:ext cx="1000125" cy="742949"/>
      </dsp:txXfrm>
    </dsp:sp>
    <dsp:sp modelId="{F5F89C77-113E-4CC4-A2BB-BB2B1FDEB492}">
      <dsp:nvSpPr>
        <dsp:cNvPr id="0" name=""/>
        <dsp:cNvSpPr/>
      </dsp:nvSpPr>
      <dsp:spPr>
        <a:xfrm>
          <a:off x="3000375" y="742949"/>
          <a:ext cx="2000250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Community outreach</a:t>
          </a:r>
          <a:endParaRPr lang="en-US" sz="2000" kern="1200" dirty="0"/>
        </a:p>
      </dsp:txBody>
      <dsp:txXfrm>
        <a:off x="3350418" y="742949"/>
        <a:ext cx="1300162" cy="742949"/>
      </dsp:txXfrm>
    </dsp:sp>
    <dsp:sp modelId="{F2A9C131-6AB4-4226-8FD0-B09652257280}">
      <dsp:nvSpPr>
        <dsp:cNvPr id="0" name=""/>
        <dsp:cNvSpPr/>
      </dsp:nvSpPr>
      <dsp:spPr>
        <a:xfrm>
          <a:off x="2500312" y="1485899"/>
          <a:ext cx="3000375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Primary care screening</a:t>
          </a:r>
          <a:endParaRPr lang="en-US" sz="2000" kern="1200" dirty="0"/>
        </a:p>
      </dsp:txBody>
      <dsp:txXfrm>
        <a:off x="3025378" y="1485899"/>
        <a:ext cx="1950243" cy="742949"/>
      </dsp:txXfrm>
    </dsp:sp>
    <dsp:sp modelId="{E5858EB7-6487-4057-8C7F-9F00234A2482}">
      <dsp:nvSpPr>
        <dsp:cNvPr id="0" name=""/>
        <dsp:cNvSpPr/>
      </dsp:nvSpPr>
      <dsp:spPr>
        <a:xfrm>
          <a:off x="2000250" y="2228850"/>
          <a:ext cx="4000500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Mental health specialty services</a:t>
          </a:r>
          <a:endParaRPr lang="en-US" sz="2000" kern="1200" dirty="0"/>
        </a:p>
      </dsp:txBody>
      <dsp:txXfrm>
        <a:off x="2700337" y="2228850"/>
        <a:ext cx="2600325" cy="742949"/>
      </dsp:txXfrm>
    </dsp:sp>
    <dsp:sp modelId="{AC8AFD25-6F63-4492-89E2-C6B4A25B0EEF}">
      <dsp:nvSpPr>
        <dsp:cNvPr id="0" name=""/>
        <dsp:cNvSpPr/>
      </dsp:nvSpPr>
      <dsp:spPr>
        <a:xfrm>
          <a:off x="1500187" y="2971800"/>
          <a:ext cx="5000625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Health and Mental Health services plus digital adjuncts</a:t>
          </a:r>
          <a:endParaRPr lang="en-US" sz="2000" kern="1200" dirty="0"/>
        </a:p>
      </dsp:txBody>
      <dsp:txXfrm>
        <a:off x="2375296" y="2971800"/>
        <a:ext cx="3250406" cy="742949"/>
      </dsp:txXfrm>
    </dsp:sp>
    <dsp:sp modelId="{1626813A-F861-424E-AD81-D195FF3ACCF7}">
      <dsp:nvSpPr>
        <dsp:cNvPr id="0" name=""/>
        <dsp:cNvSpPr/>
      </dsp:nvSpPr>
      <dsp:spPr>
        <a:xfrm>
          <a:off x="1000124" y="3714750"/>
          <a:ext cx="6000750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Guided digital interventions</a:t>
          </a:r>
          <a:endParaRPr lang="en-US" sz="2000" kern="1200" dirty="0"/>
        </a:p>
      </dsp:txBody>
      <dsp:txXfrm>
        <a:off x="2050256" y="3714750"/>
        <a:ext cx="3900487" cy="742949"/>
      </dsp:txXfrm>
    </dsp:sp>
    <dsp:sp modelId="{82B093E8-EA62-48ED-AF6A-A0AFED97FCDF}">
      <dsp:nvSpPr>
        <dsp:cNvPr id="0" name=""/>
        <dsp:cNvSpPr/>
      </dsp:nvSpPr>
      <dsp:spPr>
        <a:xfrm>
          <a:off x="500062" y="4457700"/>
          <a:ext cx="7000875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MOOIs with tools for local helpers</a:t>
          </a:r>
          <a:endParaRPr lang="en-US" sz="2000" kern="1200" dirty="0"/>
        </a:p>
      </dsp:txBody>
      <dsp:txXfrm>
        <a:off x="1725215" y="4457700"/>
        <a:ext cx="4550568" cy="742949"/>
      </dsp:txXfrm>
    </dsp:sp>
    <dsp:sp modelId="{555B2355-1BA2-483C-AB7D-836A2444AD2D}">
      <dsp:nvSpPr>
        <dsp:cNvPr id="0" name=""/>
        <dsp:cNvSpPr/>
      </dsp:nvSpPr>
      <dsp:spPr>
        <a:xfrm>
          <a:off x="0" y="5200650"/>
          <a:ext cx="8001000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MOOIs (self-help, automated)</a:t>
          </a:r>
          <a:endParaRPr lang="en-US" sz="2000" kern="1200" dirty="0"/>
        </a:p>
      </dsp:txBody>
      <dsp:txXfrm>
        <a:off x="1400174" y="5200650"/>
        <a:ext cx="5200650" cy="7429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96C5F-EB54-4137-A29E-8D11906C56D7}">
      <dsp:nvSpPr>
        <dsp:cNvPr id="0" name=""/>
        <dsp:cNvSpPr/>
      </dsp:nvSpPr>
      <dsp:spPr>
        <a:xfrm>
          <a:off x="3500437" y="0"/>
          <a:ext cx="1000125" cy="742950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ODIN</a:t>
          </a:r>
          <a:endParaRPr lang="en-US" sz="2000" kern="1200" dirty="0"/>
        </a:p>
      </dsp:txBody>
      <dsp:txXfrm>
        <a:off x="3500437" y="0"/>
        <a:ext cx="1000125" cy="742950"/>
      </dsp:txXfrm>
    </dsp:sp>
    <dsp:sp modelId="{F5F89C77-113E-4CC4-A2BB-BB2B1FDEB492}">
      <dsp:nvSpPr>
        <dsp:cNvPr id="0" name=""/>
        <dsp:cNvSpPr/>
      </dsp:nvSpPr>
      <dsp:spPr>
        <a:xfrm>
          <a:off x="3000375" y="742949"/>
          <a:ext cx="2000250" cy="742950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Community outreach</a:t>
          </a:r>
          <a:endParaRPr lang="en-US" sz="2000" kern="1200" dirty="0"/>
        </a:p>
      </dsp:txBody>
      <dsp:txXfrm>
        <a:off x="3350418" y="742949"/>
        <a:ext cx="1300162" cy="742950"/>
      </dsp:txXfrm>
    </dsp:sp>
    <dsp:sp modelId="{F2A9C131-6AB4-4226-8FD0-B09652257280}">
      <dsp:nvSpPr>
        <dsp:cNvPr id="0" name=""/>
        <dsp:cNvSpPr/>
      </dsp:nvSpPr>
      <dsp:spPr>
        <a:xfrm>
          <a:off x="2500312" y="1485899"/>
          <a:ext cx="3000375" cy="742950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Primary care screening</a:t>
          </a:r>
          <a:endParaRPr lang="en-US" sz="2000" kern="1200" dirty="0"/>
        </a:p>
      </dsp:txBody>
      <dsp:txXfrm>
        <a:off x="3025378" y="1485899"/>
        <a:ext cx="1950243" cy="742950"/>
      </dsp:txXfrm>
    </dsp:sp>
    <dsp:sp modelId="{E5858EB7-6487-4057-8C7F-9F00234A2482}">
      <dsp:nvSpPr>
        <dsp:cNvPr id="0" name=""/>
        <dsp:cNvSpPr/>
      </dsp:nvSpPr>
      <dsp:spPr>
        <a:xfrm>
          <a:off x="2000250" y="2228850"/>
          <a:ext cx="4000500" cy="742950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Mental health specialty services</a:t>
          </a:r>
          <a:endParaRPr lang="en-US" sz="2000" kern="1200" dirty="0"/>
        </a:p>
      </dsp:txBody>
      <dsp:txXfrm>
        <a:off x="2700337" y="2228850"/>
        <a:ext cx="2600325" cy="742950"/>
      </dsp:txXfrm>
    </dsp:sp>
    <dsp:sp modelId="{AC8AFD25-6F63-4492-89E2-C6B4A25B0EEF}">
      <dsp:nvSpPr>
        <dsp:cNvPr id="0" name=""/>
        <dsp:cNvSpPr/>
      </dsp:nvSpPr>
      <dsp:spPr>
        <a:xfrm>
          <a:off x="1500187" y="2971800"/>
          <a:ext cx="5000625" cy="742950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Health and Mental Health services plus digital adjuncts</a:t>
          </a:r>
          <a:endParaRPr lang="en-US" sz="2000" kern="1200" dirty="0"/>
        </a:p>
      </dsp:txBody>
      <dsp:txXfrm>
        <a:off x="2375296" y="2971800"/>
        <a:ext cx="3250406" cy="742950"/>
      </dsp:txXfrm>
    </dsp:sp>
    <dsp:sp modelId="{1626813A-F861-424E-AD81-D195FF3ACCF7}">
      <dsp:nvSpPr>
        <dsp:cNvPr id="0" name=""/>
        <dsp:cNvSpPr/>
      </dsp:nvSpPr>
      <dsp:spPr>
        <a:xfrm>
          <a:off x="1000124" y="3714750"/>
          <a:ext cx="6000750" cy="742950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Guided digital interventions</a:t>
          </a:r>
          <a:endParaRPr lang="en-US" sz="2000" kern="1200" dirty="0"/>
        </a:p>
      </dsp:txBody>
      <dsp:txXfrm>
        <a:off x="2050256" y="3714750"/>
        <a:ext cx="3900487" cy="742950"/>
      </dsp:txXfrm>
    </dsp:sp>
    <dsp:sp modelId="{82B093E8-EA62-48ED-AF6A-A0AFED97FCDF}">
      <dsp:nvSpPr>
        <dsp:cNvPr id="0" name=""/>
        <dsp:cNvSpPr/>
      </dsp:nvSpPr>
      <dsp:spPr>
        <a:xfrm>
          <a:off x="500062" y="4457700"/>
          <a:ext cx="7000875" cy="742950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MOOIs with tools for local helpers</a:t>
          </a:r>
          <a:endParaRPr lang="en-US" sz="2000" kern="1200" dirty="0"/>
        </a:p>
      </dsp:txBody>
      <dsp:txXfrm>
        <a:off x="1725215" y="4457700"/>
        <a:ext cx="4550568" cy="742950"/>
      </dsp:txXfrm>
    </dsp:sp>
    <dsp:sp modelId="{555B2355-1BA2-483C-AB7D-836A2444AD2D}">
      <dsp:nvSpPr>
        <dsp:cNvPr id="0" name=""/>
        <dsp:cNvSpPr/>
      </dsp:nvSpPr>
      <dsp:spPr>
        <a:xfrm>
          <a:off x="0" y="5200650"/>
          <a:ext cx="8001000" cy="742950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MOOIs (self-help, automated)</a:t>
          </a:r>
          <a:endParaRPr lang="en-US" sz="2000" kern="1200" dirty="0"/>
        </a:p>
      </dsp:txBody>
      <dsp:txXfrm>
        <a:off x="1400174" y="5200650"/>
        <a:ext cx="5200650" cy="7429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F0673-A48E-4F0A-8235-3EE86FABF9E5}">
      <dsp:nvSpPr>
        <dsp:cNvPr id="0" name=""/>
        <dsp:cNvSpPr/>
      </dsp:nvSpPr>
      <dsp:spPr>
        <a:xfrm>
          <a:off x="0" y="0"/>
          <a:ext cx="2180082" cy="226770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5B6A85-F354-4C96-A23C-93B43C8DE7CE}">
      <dsp:nvSpPr>
        <dsp:cNvPr id="0" name=""/>
        <dsp:cNvSpPr/>
      </dsp:nvSpPr>
      <dsp:spPr>
        <a:xfrm>
          <a:off x="2844748" y="0"/>
          <a:ext cx="4992624" cy="3182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0" rIns="462280" bIns="46228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2844748" y="0"/>
        <a:ext cx="4992624" cy="3182112"/>
      </dsp:txXfrm>
    </dsp:sp>
    <dsp:sp modelId="{6323B2A5-A950-447B-80E4-D758345CDF95}">
      <dsp:nvSpPr>
        <dsp:cNvPr id="0" name=""/>
        <dsp:cNvSpPr/>
      </dsp:nvSpPr>
      <dsp:spPr>
        <a:xfrm>
          <a:off x="6675916" y="2438415"/>
          <a:ext cx="2239483" cy="2115308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FD516-2715-4046-B4CB-647D1589CF13}">
      <dsp:nvSpPr>
        <dsp:cNvPr id="0" name=""/>
        <dsp:cNvSpPr/>
      </dsp:nvSpPr>
      <dsp:spPr>
        <a:xfrm>
          <a:off x="3727372" y="3447287"/>
          <a:ext cx="4992624" cy="3182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0" rIns="462280" bIns="46228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3727372" y="3447287"/>
        <a:ext cx="4992624" cy="31821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96C5F-EB54-4137-A29E-8D11906C56D7}">
      <dsp:nvSpPr>
        <dsp:cNvPr id="0" name=""/>
        <dsp:cNvSpPr/>
      </dsp:nvSpPr>
      <dsp:spPr>
        <a:xfrm>
          <a:off x="3500437" y="0"/>
          <a:ext cx="1000125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ODIN</a:t>
          </a:r>
          <a:endParaRPr lang="en-US" sz="2000" kern="1200" dirty="0"/>
        </a:p>
      </dsp:txBody>
      <dsp:txXfrm>
        <a:off x="3500437" y="0"/>
        <a:ext cx="1000125" cy="742949"/>
      </dsp:txXfrm>
    </dsp:sp>
    <dsp:sp modelId="{F5F89C77-113E-4CC4-A2BB-BB2B1FDEB492}">
      <dsp:nvSpPr>
        <dsp:cNvPr id="0" name=""/>
        <dsp:cNvSpPr/>
      </dsp:nvSpPr>
      <dsp:spPr>
        <a:xfrm>
          <a:off x="3000375" y="742949"/>
          <a:ext cx="2000250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Community outreach</a:t>
          </a:r>
          <a:endParaRPr lang="en-US" sz="2000" kern="1200" dirty="0"/>
        </a:p>
      </dsp:txBody>
      <dsp:txXfrm>
        <a:off x="3350418" y="742949"/>
        <a:ext cx="1300162" cy="742949"/>
      </dsp:txXfrm>
    </dsp:sp>
    <dsp:sp modelId="{F2A9C131-6AB4-4226-8FD0-B09652257280}">
      <dsp:nvSpPr>
        <dsp:cNvPr id="0" name=""/>
        <dsp:cNvSpPr/>
      </dsp:nvSpPr>
      <dsp:spPr>
        <a:xfrm>
          <a:off x="2500312" y="1485899"/>
          <a:ext cx="3000375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Primary care screening</a:t>
          </a:r>
          <a:endParaRPr lang="en-US" sz="2000" kern="1200" dirty="0"/>
        </a:p>
      </dsp:txBody>
      <dsp:txXfrm>
        <a:off x="3025378" y="1485899"/>
        <a:ext cx="1950243" cy="742949"/>
      </dsp:txXfrm>
    </dsp:sp>
    <dsp:sp modelId="{E5858EB7-6487-4057-8C7F-9F00234A2482}">
      <dsp:nvSpPr>
        <dsp:cNvPr id="0" name=""/>
        <dsp:cNvSpPr/>
      </dsp:nvSpPr>
      <dsp:spPr>
        <a:xfrm>
          <a:off x="2000250" y="2228850"/>
          <a:ext cx="4000500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Mental health specialty services</a:t>
          </a:r>
          <a:endParaRPr lang="en-US" sz="2000" kern="1200" dirty="0"/>
        </a:p>
      </dsp:txBody>
      <dsp:txXfrm>
        <a:off x="2700337" y="2228850"/>
        <a:ext cx="2600325" cy="742949"/>
      </dsp:txXfrm>
    </dsp:sp>
    <dsp:sp modelId="{AC8AFD25-6F63-4492-89E2-C6B4A25B0EEF}">
      <dsp:nvSpPr>
        <dsp:cNvPr id="0" name=""/>
        <dsp:cNvSpPr/>
      </dsp:nvSpPr>
      <dsp:spPr>
        <a:xfrm>
          <a:off x="1500187" y="2971800"/>
          <a:ext cx="5000625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Health and Mental Health services plus digital adjuncts</a:t>
          </a:r>
          <a:endParaRPr lang="en-US" sz="2000" kern="1200" dirty="0"/>
        </a:p>
      </dsp:txBody>
      <dsp:txXfrm>
        <a:off x="2375296" y="2971800"/>
        <a:ext cx="3250406" cy="742949"/>
      </dsp:txXfrm>
    </dsp:sp>
    <dsp:sp modelId="{1626813A-F861-424E-AD81-D195FF3ACCF7}">
      <dsp:nvSpPr>
        <dsp:cNvPr id="0" name=""/>
        <dsp:cNvSpPr/>
      </dsp:nvSpPr>
      <dsp:spPr>
        <a:xfrm>
          <a:off x="1000124" y="3714750"/>
          <a:ext cx="6000750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Guided digital interventions</a:t>
          </a:r>
          <a:endParaRPr lang="en-US" sz="2000" kern="1200" dirty="0"/>
        </a:p>
      </dsp:txBody>
      <dsp:txXfrm>
        <a:off x="2050256" y="3714750"/>
        <a:ext cx="3900487" cy="742949"/>
      </dsp:txXfrm>
    </dsp:sp>
    <dsp:sp modelId="{82B093E8-EA62-48ED-AF6A-A0AFED97FCDF}">
      <dsp:nvSpPr>
        <dsp:cNvPr id="0" name=""/>
        <dsp:cNvSpPr/>
      </dsp:nvSpPr>
      <dsp:spPr>
        <a:xfrm>
          <a:off x="500062" y="4457700"/>
          <a:ext cx="7000875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MOOIs with tools for local helpers</a:t>
          </a:r>
          <a:endParaRPr lang="en-US" sz="2000" kern="1200" dirty="0"/>
        </a:p>
      </dsp:txBody>
      <dsp:txXfrm>
        <a:off x="1725215" y="4457700"/>
        <a:ext cx="4550568" cy="742949"/>
      </dsp:txXfrm>
    </dsp:sp>
    <dsp:sp modelId="{555B2355-1BA2-483C-AB7D-836A2444AD2D}">
      <dsp:nvSpPr>
        <dsp:cNvPr id="0" name=""/>
        <dsp:cNvSpPr/>
      </dsp:nvSpPr>
      <dsp:spPr>
        <a:xfrm>
          <a:off x="0" y="5200650"/>
          <a:ext cx="8001000" cy="742949"/>
        </a:xfrm>
        <a:prstGeom prst="trapezoid">
          <a:avLst>
            <a:gd name="adj" fmla="val 673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MOOIs (self-help, automated)</a:t>
          </a:r>
          <a:endParaRPr lang="en-US" sz="2000" kern="1200" dirty="0"/>
        </a:p>
      </dsp:txBody>
      <dsp:txXfrm>
        <a:off x="1400174" y="5200650"/>
        <a:ext cx="5200650" cy="7429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F0673-A48E-4F0A-8235-3EE86FABF9E5}">
      <dsp:nvSpPr>
        <dsp:cNvPr id="0" name=""/>
        <dsp:cNvSpPr/>
      </dsp:nvSpPr>
      <dsp:spPr>
        <a:xfrm>
          <a:off x="0" y="0"/>
          <a:ext cx="2180082" cy="226770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5B6A85-F354-4C96-A23C-93B43C8DE7CE}">
      <dsp:nvSpPr>
        <dsp:cNvPr id="0" name=""/>
        <dsp:cNvSpPr/>
      </dsp:nvSpPr>
      <dsp:spPr>
        <a:xfrm>
          <a:off x="2844748" y="0"/>
          <a:ext cx="4992624" cy="3182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0" rIns="462280" bIns="46228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2844748" y="0"/>
        <a:ext cx="4992624" cy="3182112"/>
      </dsp:txXfrm>
    </dsp:sp>
    <dsp:sp modelId="{6323B2A5-A950-447B-80E4-D758345CDF95}">
      <dsp:nvSpPr>
        <dsp:cNvPr id="0" name=""/>
        <dsp:cNvSpPr/>
      </dsp:nvSpPr>
      <dsp:spPr>
        <a:xfrm>
          <a:off x="6675916" y="2438415"/>
          <a:ext cx="2239483" cy="2115308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FD516-2715-4046-B4CB-647D1589CF13}">
      <dsp:nvSpPr>
        <dsp:cNvPr id="0" name=""/>
        <dsp:cNvSpPr/>
      </dsp:nvSpPr>
      <dsp:spPr>
        <a:xfrm>
          <a:off x="3727372" y="3447287"/>
          <a:ext cx="4992624" cy="3182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0" rIns="462280" bIns="46228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3727372" y="3447287"/>
        <a:ext cx="4992624" cy="3182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85AED-3AA8-4BB3-B19B-854638E098EA}" type="datetimeFigureOut">
              <a:rPr lang="en-US" smtClean="0"/>
              <a:t>9/11/2015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C6BB2-E19A-4CA8-A4F2-574604AA1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786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D8462-BB7C-49BB-AD21-2AD80B64A196}" type="datetimeFigureOut">
              <a:rPr lang="en-US" smtClean="0"/>
              <a:t>9/11/2015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AE0F4-BF09-4C80-8965-BBED84B67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202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6019" name="Rectangl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8BCC85D9-6B85-8F4F-82EE-6548C38997DE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382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F3136-E25C-4E96-B0E8-CC66C1236D54}" type="slidenum">
              <a:rPr lang="es-MX" smtClean="0">
                <a:solidFill>
                  <a:prstClr val="black"/>
                </a:solidFill>
              </a:rPr>
              <a:pPr/>
              <a:t>31</a:t>
            </a:fld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69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44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4B7A125-8FEB-4774-9149-9AF350ABA9F3}" type="slidenum">
              <a:rPr lang="en-US" altLang="en-US" sz="1200">
                <a:solidFill>
                  <a:prstClr val="black"/>
                </a:solidFill>
                <a:latin typeface="Calibri" pitchFamily="34" charset="0"/>
              </a:rPr>
              <a:pPr eaLnBrk="1" hangingPunct="1"/>
              <a:t>54</a:t>
            </a:fld>
            <a:endParaRPr lang="en-US" altLang="en-US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3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34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9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0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3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58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9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63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7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7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86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715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782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911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22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738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57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4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41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5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003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22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572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5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796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1475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05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38862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8271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07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54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7555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420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1758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4559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4"/>
            <a:ext cx="1971675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4"/>
            <a:ext cx="5800725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898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083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2360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558E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590800" y="1676402"/>
            <a:ext cx="426720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white"/>
                </a:solidFill>
                <a:latin typeface="Helvetica Neue"/>
                <a:cs typeface="Helvetica Neue"/>
              </a:rPr>
              <a:t>Section Title</a:t>
            </a:r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286000" y="3105151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800" b="1" smtClean="0">
                <a:solidFill>
                  <a:prstClr val="black"/>
                </a:solidFill>
                <a:latin typeface="Helvetica Neue" charset="0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715981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DED0F6-E82C-4E4F-B387-92FBEF907E63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32447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187A51-348A-47D5-B859-2B782966DFB3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32505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2FB0EF-3DFA-4F3F-9266-0FD841DEB280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5903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73A4-957F-4F44-B292-A5475508BE4F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33931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D6DB60-7B52-4435-BE7B-0503BED4D128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25137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861020-28D9-4CD7-997A-E00C812BB73A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10858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457BEE-8D4B-42A4-AC2B-D994B6423D74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19764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E4FB8E-F6C1-44F4-8D58-7540E8C20916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71450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83FC1D-255F-4A31-8FEF-0AE2B0B3CA5C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4278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D1CF49-58ED-45B1-A6F4-94458DFEB18E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83338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69988" y="1946275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36D81B-32F3-4286-994C-82C60A6CDA10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0130151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6114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 algn="ctr">
              <a:defRPr>
                <a:solidFill>
                  <a:srgbClr val="00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115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dt" sz="quarter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PAU Sep 9, 2015</a:t>
            </a:r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95A129-EE21-4D3F-936F-BE92E1EE4A4D}" type="slidenum">
              <a:rPr lang="en-US" altLang="en-US" smtClean="0"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5381964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110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1490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558E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590800" y="1676402"/>
            <a:ext cx="426720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white"/>
                </a:solidFill>
                <a:latin typeface="Helvetica Neue"/>
                <a:cs typeface="Helvetica Neue"/>
              </a:rPr>
              <a:t>Section Title</a:t>
            </a:r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286000" y="3105151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800" b="1" smtClean="0">
                <a:solidFill>
                  <a:prstClr val="black"/>
                </a:solidFill>
                <a:latin typeface="Helvetica Neue" charset="0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366408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DED0F6-E82C-4E4F-B387-92FBEF907E63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48980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187A51-348A-47D5-B859-2B782966DFB3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45880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2FB0EF-3DFA-4F3F-9266-0FD841DEB280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09617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73A4-957F-4F44-B292-A5475508BE4F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07329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D6DB60-7B52-4435-BE7B-0503BED4D128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273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861020-28D9-4CD7-997A-E00C812BB73A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66740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457BEE-8D4B-42A4-AC2B-D994B6423D74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90799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E4FB8E-F6C1-44F4-8D58-7540E8C20916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62139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83FC1D-255F-4A31-8FEF-0AE2B0B3CA5C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77244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D1CF49-58ED-45B1-A6F4-94458DFEB18E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51638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69988" y="1946275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36D81B-32F3-4286-994C-82C60A6CDA10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4554854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6114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 algn="ctr">
              <a:defRPr>
                <a:solidFill>
                  <a:srgbClr val="00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115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dt" sz="quarter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PAU Sep 9, 2015</a:t>
            </a:r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95A129-EE21-4D3F-936F-BE92E1EE4A4D}" type="slidenum">
              <a:rPr lang="en-US" altLang="en-US" smtClean="0"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092252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4861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8925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558E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590800" y="1676402"/>
            <a:ext cx="426720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white"/>
                </a:solidFill>
                <a:latin typeface="Helvetica Neue"/>
                <a:cs typeface="Helvetica Neue"/>
              </a:rPr>
              <a:t>Section Title</a:t>
            </a:r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286000" y="3105151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800" b="1" smtClean="0">
                <a:solidFill>
                  <a:prstClr val="black"/>
                </a:solidFill>
                <a:latin typeface="Helvetica Neue" charset="0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619955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DED0F6-E82C-4E4F-B387-92FBEF907E63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60861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187A51-348A-47D5-B859-2B782966DFB3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78002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2FB0EF-3DFA-4F3F-9266-0FD841DEB280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96801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0673A4-957F-4F44-B292-A5475508BE4F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165216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D6DB60-7B52-4435-BE7B-0503BED4D128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26238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861020-28D9-4CD7-997A-E00C812BB73A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49627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457BEE-8D4B-42A4-AC2B-D994B6423D74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24252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E4FB8E-F6C1-44F4-8D58-7540E8C20916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34212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83FC1D-255F-4A31-8FEF-0AE2B0B3CA5C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31252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D1CF49-58ED-45B1-A6F4-94458DFEB18E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461212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69988" y="1946275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PAU Sep 9, 2015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36D81B-32F3-4286-994C-82C60A6CDA10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4547304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mtClean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6114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 algn="ctr">
              <a:defRPr>
                <a:solidFill>
                  <a:srgbClr val="00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115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dt" sz="quarter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PAU Sep 9, 2015</a:t>
            </a:r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95A129-EE21-4D3F-936F-BE92E1EE4A4D}" type="slidenum">
              <a:rPr lang="en-US" altLang="en-US" smtClean="0"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5420671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fld id="{81CD207A-F126-4DC9-9A9C-F80957704C7F}" type="datetime1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40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>
                <a:solidFill>
                  <a:srgbClr val="D5EDF4"/>
                </a:solidFill>
              </a:rPr>
              <a:t>Muñoz - PSMG - Oct 14, 2014</a:t>
            </a:r>
            <a:endParaRPr lang="en-US" dirty="0">
              <a:solidFill>
                <a:srgbClr val="D5EDF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lang="en-US" smtClean="0">
                <a:solidFill>
                  <a:srgbClr val="D5EDF4"/>
                </a:solidFill>
              </a:rPr>
              <a:pPr/>
              <a:t>‹#›</a:t>
            </a:fld>
            <a:endParaRPr lang="en-US" dirty="0">
              <a:solidFill>
                <a:srgbClr val="D5EDF4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3124200"/>
            <a:ext cx="6477000" cy="2717800"/>
          </a:xfrm>
        </p:spPr>
        <p:txBody>
          <a:bodyPr rtlCol="0" anchor="b"/>
          <a:lstStyle>
            <a:lvl1pPr>
              <a:defRPr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73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3CC229-5C5B-4AED-8691-FD1855ABB33B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803400"/>
            <a:ext cx="8153400" cy="436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781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2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DB57CB-1815-4269-8BBA-083C549C1D6D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597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803403"/>
            <a:ext cx="3886200" cy="4358165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803401"/>
            <a:ext cx="3886200" cy="4358167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23189008-0FB1-432F-8906-EC260B474797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0109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7480"/>
            <a:ext cx="8153400" cy="134112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559757"/>
            <a:ext cx="3886200" cy="3505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559757"/>
            <a:ext cx="3886200" cy="3505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4B9BC82B-48CC-416E-819F-5FB80CE8CC19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816383"/>
            <a:ext cx="3886200" cy="707136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816383"/>
            <a:ext cx="3886200" cy="707136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435515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F7083-F306-4720-960B-8CF316E6D021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71037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2322B4-2ADA-456D-8D7D-B473500361E3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 dirty="0">
              <a:solidFill>
                <a:srgbClr val="09213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09213B"/>
                </a:solidFill>
              </a:rPr>
              <a:pPr/>
              <a:t>‹#›</a:t>
            </a:fld>
            <a:endParaRPr lang="en-US" dirty="0">
              <a:solidFill>
                <a:srgbClr val="0921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44035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</p:spPr>
        <p:txBody>
          <a:bodyPr anchor="b"/>
          <a:lstStyle>
            <a:lvl1pPr algn="l">
              <a:buNone/>
              <a:defRPr sz="4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AE1EB-7FCC-4865-9545-60AE8911FE8A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1600200" cy="41656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905000"/>
            <a:ext cx="6400800" cy="4267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13452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4559808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89520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extLst/>
          </a:lstStyle>
          <a:p>
            <a:fld id="{A0778CF9-87BC-4DD8-94F4-FB050120A8D0}" type="datetime1">
              <a:rPr lang="en-US" smtClean="0">
                <a:solidFill>
                  <a:srgbClr val="D5EDF4"/>
                </a:solidFill>
              </a:rPr>
              <a:pPr/>
              <a:t>9/11/2015</a:t>
            </a:fld>
            <a:endParaRPr lang="en-US">
              <a:solidFill>
                <a:srgbClr val="D5EDF4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8"/>
            <a:ext cx="4572000" cy="365125"/>
          </a:xfrm>
        </p:spPr>
        <p:txBody>
          <a:bodyPr rtlCol="0"/>
          <a:lstStyle>
            <a:extLst/>
          </a:lstStyle>
          <a:p>
            <a:r>
              <a:rPr lang="en-US" smtClean="0">
                <a:solidFill>
                  <a:srgbClr val="D5EDF4"/>
                </a:solidFill>
              </a:rPr>
              <a:t>Muñoz - PSMG - Oct 14, 2014</a:t>
            </a:r>
            <a:endParaRPr lang="en-US" dirty="0">
              <a:solidFill>
                <a:srgbClr val="D5ED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970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fld id="{81CD207A-F126-4DC9-9A9C-F80957704C7F}" type="datetime1">
              <a:rPr lang="en-US" smtClean="0"/>
              <a:pPr/>
              <a:t>9/11/2015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>
                <a:solidFill>
                  <a:srgbClr val="D5EDF4"/>
                </a:solidFill>
              </a:rPr>
              <a:t>Muñoz - PSMG - Oct 14, 2014</a:t>
            </a:r>
            <a:endParaRPr lang="en-US" dirty="0">
              <a:solidFill>
                <a:srgbClr val="D5EDF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lang="en-US" smtClean="0">
                <a:solidFill>
                  <a:srgbClr val="D5EDF4"/>
                </a:solidFill>
              </a:rPr>
              <a:pPr/>
              <a:t>‹#›</a:t>
            </a:fld>
            <a:endParaRPr lang="en-US" dirty="0">
              <a:solidFill>
                <a:srgbClr val="D5EDF4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3124200"/>
            <a:ext cx="6477000" cy="2717800"/>
          </a:xfrm>
        </p:spPr>
        <p:txBody>
          <a:bodyPr rtlCol="0" anchor="b"/>
          <a:lstStyle>
            <a:lvl1pPr>
              <a:defRPr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98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3CC229-5C5B-4AED-8691-FD1855ABB33B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803400"/>
            <a:ext cx="8153400" cy="436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1071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1"/>
            <a:ext cx="7123113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DB57CB-1815-4269-8BBA-083C549C1D6D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886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803402"/>
            <a:ext cx="3886200" cy="4358165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803399"/>
            <a:ext cx="3886200" cy="4358167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23189008-0FB1-432F-8906-EC260B474797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1897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7480"/>
            <a:ext cx="8153400" cy="134112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559757"/>
            <a:ext cx="3886200" cy="3505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559757"/>
            <a:ext cx="3886200" cy="3505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4B9BC82B-48CC-416E-819F-5FB80CE8CC19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816383"/>
            <a:ext cx="3886200" cy="707136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816383"/>
            <a:ext cx="3886200" cy="707136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7705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F7083-F306-4720-960B-8CF316E6D021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5375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2322B4-2ADA-456D-8D7D-B473500361E3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 dirty="0">
              <a:solidFill>
                <a:srgbClr val="09213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09213B"/>
                </a:solidFill>
              </a:rPr>
              <a:pPr/>
              <a:t>‹#›</a:t>
            </a:fld>
            <a:endParaRPr lang="en-US" dirty="0">
              <a:solidFill>
                <a:srgbClr val="0921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5042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</p:spPr>
        <p:txBody>
          <a:bodyPr anchor="b"/>
          <a:lstStyle>
            <a:lvl1pPr algn="l">
              <a:buNone/>
              <a:defRPr sz="4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AE1EB-7FCC-4865-9545-60AE8911FE8A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>
              <a:solidFill>
                <a:srgbClr val="09213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1600200" cy="41656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905000"/>
            <a:ext cx="6400800" cy="42672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8112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4559808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89520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extLst/>
          </a:lstStyle>
          <a:p>
            <a:fld id="{A0778CF9-87BC-4DD8-94F4-FB050120A8D0}" type="datetime1">
              <a:rPr lang="en-US" smtClean="0">
                <a:solidFill>
                  <a:srgbClr val="D5EDF4"/>
                </a:solidFill>
              </a:rPr>
              <a:pPr/>
              <a:t>9/11/2015</a:t>
            </a:fld>
            <a:endParaRPr lang="en-US">
              <a:solidFill>
                <a:srgbClr val="D5EDF4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>
            <a:extLst/>
          </a:lstStyle>
          <a:p>
            <a:r>
              <a:rPr lang="en-US" smtClean="0">
                <a:solidFill>
                  <a:srgbClr val="D5EDF4"/>
                </a:solidFill>
              </a:rPr>
              <a:t>Muñoz - PSMG - Oct 14, 2014</a:t>
            </a:r>
            <a:endParaRPr lang="en-US" dirty="0">
              <a:solidFill>
                <a:srgbClr val="D5ED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744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F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55267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8242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558E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590800" y="1676400"/>
            <a:ext cx="4267200" cy="4619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white"/>
                </a:solidFill>
                <a:latin typeface="Helvetica Neue"/>
                <a:cs typeface="Helvetica Neue"/>
              </a:rPr>
              <a:t>Section Title</a:t>
            </a:r>
          </a:p>
        </p:txBody>
      </p:sp>
      <p:sp>
        <p:nvSpPr>
          <p:cNvPr id="3" name="Rectangle 4"/>
          <p:cNvSpPr>
            <a:spLocks noChangeArrowheads="1"/>
          </p:cNvSpPr>
          <p:nvPr userDrawn="1"/>
        </p:nvSpPr>
        <p:spPr bwMode="auto">
          <a:xfrm>
            <a:off x="2286000" y="3105150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smtClean="0">
                <a:solidFill>
                  <a:prstClr val="black"/>
                </a:solidFill>
                <a:latin typeface="Helvetica Neue" charset="0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89876579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F9C5B8-0AAA-4339-9FEE-3AE44AC56291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909481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9D7A38-3491-4C86-8E8D-28438B5FF288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214820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044D61-6A0C-41EF-993E-48BC13814A71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24433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500802-6A9D-4DA8-90C4-2AAD86D656C9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738282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372C8C-42DC-495F-A049-EEAB965DF3ED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54662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346E1C-3C15-4FE8-9C7E-24EF545A8888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087657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E53E95-24D4-459E-B814-8ADFA24D9C6B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699405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CBDBD3-D9EC-41B9-B437-BE300A8AEA9A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004368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6A2B8B-4686-49BA-87F3-311F3B8C3DB7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478496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EEFA9D-D67D-419C-AA71-A987F34F7CB0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11396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69988" y="1946275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05E482-D960-4E0F-8BC4-361349311126}" type="slidenum">
              <a:rPr lang="en-US" alt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086833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A4C57-6BF3-4678-8B40-AE58B9749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07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8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4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FEE8-CF57-4B8C-A5CF-AB6AF6626A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1AF11-E272-45FE-B698-28E88A223D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49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597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elvetica Neue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elvetica Neue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6135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elvetica Neue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elvetica Neue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69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elvetica Neue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elvetica Neue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803400"/>
            <a:ext cx="8153400" cy="432308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  <a:extLst/>
          </a:lstStyle>
          <a:p>
            <a:fld id="{54C3E400-519C-4DAA-8A79-6712F751AE1B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 dirty="0">
              <a:solidFill>
                <a:srgbClr val="09213B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6248208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 dirty="0">
              <a:solidFill>
                <a:srgbClr val="09213B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60227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505947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505947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498011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89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</p:sldLayoutIdLst>
  <p:hf hdr="0" dt="0"/>
  <p:txStyles>
    <p:titleStyle>
      <a:lvl1pPr algn="l" rtl="0" eaLnBrk="1" latinLnBrk="0" hangingPunct="1">
        <a:spcBef>
          <a:spcPct val="0"/>
        </a:spcBef>
        <a:buNone/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803400"/>
            <a:ext cx="8153400" cy="432308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  <a:extLst/>
          </a:lstStyle>
          <a:p>
            <a:fld id="{54C3E400-519C-4DAA-8A79-6712F751AE1B}" type="datetime1">
              <a:rPr lang="en-US" smtClean="0">
                <a:solidFill>
                  <a:srgbClr val="09213B"/>
                </a:solidFill>
              </a:rPr>
              <a:pPr/>
              <a:t>9/11/2015</a:t>
            </a:fld>
            <a:endParaRPr lang="en-US" dirty="0">
              <a:solidFill>
                <a:srgbClr val="09213B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 dirty="0">
              <a:solidFill>
                <a:srgbClr val="09213B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60227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505947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505947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498010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134112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07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</p:sldLayoutIdLst>
  <p:hf hdr="0" dt="0"/>
  <p:txStyles>
    <p:titleStyle>
      <a:lvl1pPr algn="l" rtl="0" eaLnBrk="1" latinLnBrk="0" hangingPunct="1">
        <a:spcBef>
          <a:spcPct val="0"/>
        </a:spcBef>
        <a:buNone/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207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</p:sldLayoutIdLs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Helvetica Neue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 Neue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Helvetica Neue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Helvetica Neue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.xml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2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447802"/>
            <a:ext cx="8458200" cy="1793167"/>
          </a:xfrm>
        </p:spPr>
        <p:txBody>
          <a:bodyPr>
            <a:normAutofit fontScale="90000"/>
          </a:bodyPr>
          <a:lstStyle/>
          <a:p>
            <a:pPr marL="182880"/>
            <a:r>
              <a:rPr lang="en-US" i="1" dirty="0"/>
              <a:t>Let’s Use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Massive </a:t>
            </a:r>
            <a:r>
              <a:rPr lang="en-US" i="1" dirty="0"/>
              <a:t>Open Online Interventions (MOOIs)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to </a:t>
            </a:r>
            <a:r>
              <a:rPr lang="en-US" i="1" dirty="0"/>
              <a:t>Prevent Depression Worldwide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>
                <a:effectLst/>
              </a:rPr>
              <a:t/>
            </a:r>
            <a:br>
              <a:rPr lang="en-US" sz="3200" dirty="0" smtClean="0">
                <a:effectLst/>
              </a:rPr>
            </a:br>
            <a:r>
              <a:rPr lang="en-US" sz="2400" dirty="0" smtClean="0">
                <a:effectLst/>
              </a:rPr>
              <a:t>Global Consortium for Depression Prevention</a:t>
            </a:r>
            <a:br>
              <a:rPr lang="en-US" sz="2400" dirty="0" smtClean="0">
                <a:effectLst/>
              </a:rPr>
            </a:br>
            <a:r>
              <a:rPr lang="en-US" sz="2400" dirty="0" smtClean="0">
                <a:effectLst/>
              </a:rPr>
              <a:t>Bergen, Norway, Sep 17-18, 2015</a:t>
            </a: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029200"/>
            <a:ext cx="8610600" cy="1447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Ricardo F. Muñoz, Ph.D</a:t>
            </a:r>
            <a:r>
              <a:rPr lang="en-US" dirty="0" smtClean="0"/>
              <a:t>., Director, </a:t>
            </a:r>
            <a:r>
              <a:rPr lang="en-US" i="1" dirty="0" smtClean="0"/>
              <a:t>i4Health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Institute </a:t>
            </a:r>
            <a:r>
              <a:rPr lang="en-US" dirty="0"/>
              <a:t>for International Internet Interventions for </a:t>
            </a:r>
            <a:r>
              <a:rPr lang="en-US" dirty="0" smtClean="0"/>
              <a:t>Health </a:t>
            </a:r>
          </a:p>
          <a:p>
            <a:r>
              <a:rPr lang="en-US" dirty="0" smtClean="0"/>
              <a:t>Palo </a:t>
            </a:r>
            <a:r>
              <a:rPr lang="en-US" dirty="0"/>
              <a:t>Alto </a:t>
            </a:r>
            <a:r>
              <a:rPr lang="en-US" dirty="0" smtClean="0"/>
              <a:t>University, Palo Alto, California, USA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5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133600"/>
            <a:ext cx="571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Eugene, Oregon</a:t>
            </a:r>
          </a:p>
          <a:p>
            <a:pPr algn="ctr"/>
            <a:r>
              <a:rPr lang="en-US" sz="6000" dirty="0" smtClean="0"/>
              <a:t>September, 1972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9067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Placeholder 7" descr="Prevention book 1975.jpg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7" t="874" r="17204" b="-874"/>
          <a:stretch>
            <a:fillRect/>
          </a:stretch>
        </p:blipFill>
        <p:spPr>
          <a:xfrm>
            <a:off x="1563688" y="115888"/>
            <a:ext cx="5827712" cy="6665912"/>
          </a:xfrm>
        </p:spPr>
      </p:pic>
      <p:sp>
        <p:nvSpPr>
          <p:cNvPr id="26626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5334000" y="5867402"/>
            <a:ext cx="3657600" cy="576263"/>
          </a:xfrm>
          <a:solidFill>
            <a:schemeClr val="accent1"/>
          </a:solidFill>
        </p:spPr>
        <p:txBody>
          <a:bodyPr/>
          <a:lstStyle/>
          <a:p>
            <a:pPr marL="0" indent="0" algn="ctr">
              <a:buFont typeface="Arial" pitchFamily="34" charset="0"/>
              <a:buNone/>
            </a:pPr>
            <a:r>
              <a:rPr lang="en-US" altLang="en-US" sz="2000" i="1" dirty="0" smtClean="0">
                <a:latin typeface="Helvetica Neue" charset="0"/>
                <a:ea typeface="ＭＳ Ｐゴシック" pitchFamily="34" charset="-128"/>
              </a:rPr>
              <a:t>Muñoz &amp; Kelly, 1975</a:t>
            </a:r>
          </a:p>
        </p:txBody>
      </p:sp>
    </p:spTree>
    <p:extLst>
      <p:ext uri="{BB962C8B-B14F-4D97-AF65-F5344CB8AC3E}">
        <p14:creationId xmlns:p14="http://schemas.microsoft.com/office/powerpoint/2010/main" val="56568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Placeholder 7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2815" y="17463"/>
            <a:ext cx="4645025" cy="6688137"/>
          </a:xfrm>
        </p:spPr>
      </p:pic>
      <p:sp>
        <p:nvSpPr>
          <p:cNvPr id="2" name="TextBox 1"/>
          <p:cNvSpPr txBox="1"/>
          <p:nvPr/>
        </p:nvSpPr>
        <p:spPr>
          <a:xfrm>
            <a:off x="7010400" y="57912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latin typeface="Helvetica Neue"/>
                <a:ea typeface="Adobe Fangsong Std R" pitchFamily="18" charset="-128"/>
              </a:rPr>
              <a:t>1976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6770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Placeholder 7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57151"/>
            <a:ext cx="4495800" cy="6748463"/>
          </a:xfrm>
        </p:spPr>
      </p:pic>
      <p:sp>
        <p:nvSpPr>
          <p:cNvPr id="2" name="TextBox 1"/>
          <p:cNvSpPr txBox="1"/>
          <p:nvPr/>
        </p:nvSpPr>
        <p:spPr>
          <a:xfrm>
            <a:off x="6934200" y="5715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latin typeface="Helvetica Neue"/>
                <a:ea typeface="Adobe Fangsong Std R" pitchFamily="18" charset="-128"/>
              </a:rPr>
              <a:t>1978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5786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Placeholder 7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98426"/>
            <a:ext cx="4648200" cy="6646863"/>
          </a:xfrm>
        </p:spPr>
      </p:pic>
      <p:sp>
        <p:nvSpPr>
          <p:cNvPr id="2" name="TextBox 1"/>
          <p:cNvSpPr txBox="1"/>
          <p:nvPr/>
        </p:nvSpPr>
        <p:spPr>
          <a:xfrm>
            <a:off x="7010400" y="571500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latin typeface="Helvetica Neue"/>
                <a:ea typeface="Adobe Fangsong Std R" pitchFamily="18" charset="-128"/>
              </a:rPr>
              <a:t>1979</a:t>
            </a:r>
          </a:p>
        </p:txBody>
      </p:sp>
    </p:spTree>
    <p:extLst>
      <p:ext uri="{BB962C8B-B14F-4D97-AF65-F5344CB8AC3E}">
        <p14:creationId xmlns:p14="http://schemas.microsoft.com/office/powerpoint/2010/main" val="107345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072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AD533C2-4883-4FF5-B612-0E7CE432607C}" type="slidenum">
              <a:rPr lang="en-US" altLang="en-US" sz="1800">
                <a:solidFill>
                  <a:prstClr val="black"/>
                </a:solidFill>
              </a:rPr>
              <a:pPr eaLnBrk="1" hangingPunct="1"/>
              <a:t>7</a:t>
            </a:fld>
            <a:endParaRPr lang="en-US" altLang="en-US" sz="18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2200" y="5687943"/>
            <a:ext cx="2590800" cy="70788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latin typeface="Helvetica Neue"/>
              </a:rPr>
              <a:t>1977-now</a:t>
            </a:r>
            <a:endParaRPr lang="en-US" sz="4000" i="1" dirty="0"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9794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>
          <a:xfrm>
            <a:off x="1" y="-22225"/>
            <a:ext cx="9174163" cy="6880225"/>
          </a:xfrm>
        </p:spPr>
      </p:pic>
      <p:sp>
        <p:nvSpPr>
          <p:cNvPr id="3174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47F6844-456E-45AB-9AE7-8351466CB41D}" type="slidenum">
              <a:rPr lang="en-US" altLang="en-US" sz="1800">
                <a:solidFill>
                  <a:prstClr val="black"/>
                </a:solidFill>
              </a:rPr>
              <a:pPr eaLnBrk="1" hangingPunct="1"/>
              <a:t>8</a:t>
            </a:fld>
            <a:endParaRPr lang="en-US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70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2"/>
          <p:cNvSpPr>
            <a:spLocks noGrp="1"/>
          </p:cNvSpPr>
          <p:nvPr>
            <p:ph idx="4294967295"/>
          </p:nvPr>
        </p:nvSpPr>
        <p:spPr>
          <a:xfrm>
            <a:off x="4419600" y="3810000"/>
            <a:ext cx="4191000" cy="7620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en-US" sz="1800" b="1" dirty="0" smtClean="0">
                <a:latin typeface="Helvetica Neue" charset="0"/>
                <a:ea typeface="ＭＳ Ｐゴシック" pitchFamily="34" charset="-128"/>
              </a:rPr>
              <a:t>National Institute of Mental Health </a:t>
            </a:r>
            <a:r>
              <a:rPr lang="en-US" altLang="en-US" sz="1800" dirty="0" smtClean="0">
                <a:latin typeface="Helvetica Neue" charset="0"/>
                <a:ea typeface="ＭＳ Ｐゴシック" pitchFamily="34" charset="-128"/>
              </a:rPr>
              <a:t>public information pamphlet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533400" y="2427288"/>
            <a:ext cx="7848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ja-JP" altLang="en-US" sz="3200" b="1" i="1" dirty="0" smtClean="0">
                <a:solidFill>
                  <a:prstClr val="black"/>
                </a:solidFill>
                <a:latin typeface="Helvetica Neue" charset="0"/>
              </a:rPr>
              <a:t>“</a:t>
            </a:r>
            <a:r>
              <a:rPr lang="en-US" altLang="ja-JP" sz="3200" b="1" i="1" dirty="0" smtClean="0">
                <a:solidFill>
                  <a:prstClr val="black"/>
                </a:solidFill>
                <a:latin typeface="Helvetica Neue" charset="0"/>
              </a:rPr>
              <a:t>In general, the onset of a clinical depression cannot be prevented.</a:t>
            </a:r>
            <a:r>
              <a:rPr lang="ja-JP" altLang="en-US" sz="3200" b="1" i="1" dirty="0" smtClean="0">
                <a:solidFill>
                  <a:prstClr val="black"/>
                </a:solidFill>
                <a:latin typeface="Helvetica Neue" charset="0"/>
              </a:rPr>
              <a:t>”</a:t>
            </a:r>
            <a:r>
              <a:rPr lang="en-US" altLang="ja-JP" sz="3200" b="1" i="1" dirty="0" smtClean="0">
                <a:solidFill>
                  <a:prstClr val="black"/>
                </a:solidFill>
                <a:latin typeface="Helvetica Neue" charset="0"/>
              </a:rPr>
              <a:t> </a:t>
            </a:r>
          </a:p>
        </p:txBody>
      </p:sp>
      <p:sp>
        <p:nvSpPr>
          <p:cNvPr id="32771" name="Rectangle 6"/>
          <p:cNvSpPr>
            <a:spLocks noChangeArrowheads="1"/>
          </p:cNvSpPr>
          <p:nvPr/>
        </p:nvSpPr>
        <p:spPr bwMode="auto">
          <a:xfrm>
            <a:off x="4419600" y="4459289"/>
            <a:ext cx="3429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smtClean="0">
                <a:solidFill>
                  <a:prstClr val="black"/>
                </a:solidFill>
                <a:latin typeface="Helvetica Neue" charset="0"/>
              </a:rPr>
              <a:t>Depression: What We Know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prstClr val="black"/>
                </a:solidFill>
                <a:latin typeface="Helvetica Neue" charset="0"/>
              </a:rPr>
              <a:t>(Lobel &amp; Hirschfeld, 1984, p. 4)</a:t>
            </a:r>
          </a:p>
        </p:txBody>
      </p:sp>
    </p:spTree>
    <p:extLst>
      <p:ext uri="{BB962C8B-B14F-4D97-AF65-F5344CB8AC3E}">
        <p14:creationId xmlns:p14="http://schemas.microsoft.com/office/powerpoint/2010/main" val="10696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Placeholder 7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5013" y="76200"/>
            <a:ext cx="5029200" cy="6705600"/>
          </a:xfrm>
        </p:spPr>
      </p:pic>
    </p:spTree>
    <p:extLst>
      <p:ext uri="{BB962C8B-B14F-4D97-AF65-F5344CB8AC3E}">
        <p14:creationId xmlns:p14="http://schemas.microsoft.com/office/powerpoint/2010/main" val="269302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Placeholder 7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92300" y="58738"/>
            <a:ext cx="5041900" cy="6723063"/>
          </a:xfrm>
        </p:spPr>
      </p:pic>
    </p:spTree>
    <p:extLst>
      <p:ext uri="{BB962C8B-B14F-4D97-AF65-F5344CB8AC3E}">
        <p14:creationId xmlns:p14="http://schemas.microsoft.com/office/powerpoint/2010/main" val="25148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Placeholder 7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762000"/>
            <a:ext cx="3505200" cy="5556250"/>
          </a:xfrm>
        </p:spPr>
      </p:pic>
      <p:pic>
        <p:nvPicPr>
          <p:cNvPr id="4403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762000"/>
            <a:ext cx="340518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1676400" y="0"/>
            <a:ext cx="541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prstClr val="black"/>
                </a:solidFill>
              </a:rPr>
              <a:t>Institute of Medicine Reports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1524000" y="64008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prstClr val="black"/>
                </a:solidFill>
              </a:rPr>
              <a:t>1994</a:t>
            </a:r>
          </a:p>
        </p:txBody>
      </p:sp>
      <p:sp>
        <p:nvSpPr>
          <p:cNvPr id="44037" name="TextBox 4"/>
          <p:cNvSpPr txBox="1">
            <a:spLocks noChangeArrowheads="1"/>
          </p:cNvSpPr>
          <p:nvPr/>
        </p:nvSpPr>
        <p:spPr bwMode="auto">
          <a:xfrm>
            <a:off x="4953000" y="6400800"/>
            <a:ext cx="198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prstClr val="black"/>
                </a:solidFill>
              </a:rPr>
              <a:t>2009</a:t>
            </a:r>
          </a:p>
        </p:txBody>
      </p:sp>
    </p:spTree>
    <p:extLst>
      <p:ext uri="{BB962C8B-B14F-4D97-AF65-F5344CB8AC3E}">
        <p14:creationId xmlns:p14="http://schemas.microsoft.com/office/powerpoint/2010/main" val="117029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6" descr="Major Dep can be prevented.20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2114550"/>
            <a:ext cx="777081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TextBox 7"/>
          <p:cNvSpPr txBox="1">
            <a:spLocks noChangeArrowheads="1"/>
          </p:cNvSpPr>
          <p:nvPr/>
        </p:nvSpPr>
        <p:spPr bwMode="auto">
          <a:xfrm>
            <a:off x="1601788" y="4476750"/>
            <a:ext cx="5715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i="1" smtClean="0">
                <a:solidFill>
                  <a:prstClr val="black"/>
                </a:solidFill>
                <a:latin typeface="Helvetica Neue" charset="0"/>
              </a:rPr>
              <a:t>American Psychologist, 2012, 67 (4), 285–295</a:t>
            </a:r>
          </a:p>
        </p:txBody>
      </p:sp>
    </p:spTree>
    <p:extLst>
      <p:ext uri="{BB962C8B-B14F-4D97-AF65-F5344CB8AC3E}">
        <p14:creationId xmlns:p14="http://schemas.microsoft.com/office/powerpoint/2010/main" val="13437225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toward MOOIs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Online </a:t>
            </a:r>
            <a:r>
              <a:rPr lang="en-US" sz="4400" dirty="0" smtClean="0"/>
              <a:t>RCT</a:t>
            </a:r>
          </a:p>
          <a:p>
            <a:r>
              <a:rPr lang="en-US" sz="4400" dirty="0" smtClean="0"/>
              <a:t>Morph </a:t>
            </a:r>
            <a:r>
              <a:rPr lang="en-US" sz="4400" dirty="0" smtClean="0"/>
              <a:t>the RCT site to a participant preference </a:t>
            </a:r>
            <a:r>
              <a:rPr lang="en-US" sz="4400" dirty="0" smtClean="0"/>
              <a:t>site</a:t>
            </a:r>
            <a:endParaRPr lang="en-US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99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ChangeArrowheads="1"/>
          </p:cNvSpPr>
          <p:nvPr/>
        </p:nvSpPr>
        <p:spPr bwMode="auto">
          <a:xfrm>
            <a:off x="990600" y="1066801"/>
            <a:ext cx="6934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Wingdings" charset="0"/>
              <a:buNone/>
            </a:pPr>
            <a:r>
              <a:rPr lang="en-US" sz="2800" b="1">
                <a:latin typeface="Helvetica Neue" charset="0"/>
              </a:rPr>
              <a:t>On MOOCs and MOOIs (</a:t>
            </a:r>
            <a:r>
              <a:rPr lang="en-US" sz="2800" b="1" i="1">
                <a:latin typeface="Helvetica Neue" charset="0"/>
              </a:rPr>
              <a:t>moo</a:t>
            </a:r>
            <a:r>
              <a:rPr lang="en-US" sz="2800" b="1">
                <a:latin typeface="Helvetica Neue" charset="0"/>
              </a:rPr>
              <a:t>-ees)</a:t>
            </a:r>
          </a:p>
        </p:txBody>
      </p:sp>
      <p:sp>
        <p:nvSpPr>
          <p:cNvPr id="61443" name="Rectangle 6"/>
          <p:cNvSpPr>
            <a:spLocks noChangeArrowheads="1"/>
          </p:cNvSpPr>
          <p:nvPr/>
        </p:nvSpPr>
        <p:spPr bwMode="auto">
          <a:xfrm>
            <a:off x="1143000" y="1531938"/>
            <a:ext cx="6629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Wingdings" charset="0"/>
              <a:buNone/>
            </a:pPr>
            <a:r>
              <a:rPr lang="en-US" sz="2400">
                <a:latin typeface="Helvetica Neue" charset="0"/>
              </a:rPr>
              <a:t>Massive Open Online Courses</a:t>
            </a:r>
          </a:p>
          <a:p>
            <a:pPr algn="ctr">
              <a:buFont typeface="Wingdings" charset="0"/>
              <a:buNone/>
            </a:pPr>
            <a:r>
              <a:rPr lang="en-US" sz="2400">
                <a:latin typeface="Helvetica Neue" charset="0"/>
              </a:rPr>
              <a:t>Massive Open Online Interventions</a:t>
            </a:r>
          </a:p>
        </p:txBody>
      </p:sp>
      <p:pic>
        <p:nvPicPr>
          <p:cNvPr id="6144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77343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101600"/>
            <a:ext cx="8077200" cy="1397000"/>
          </a:xfrm>
        </p:spPr>
        <p:txBody>
          <a:bodyPr anchor="b">
            <a:normAutofit/>
          </a:bodyPr>
          <a:lstStyle>
            <a:extLst/>
          </a:lstStyle>
          <a:p>
            <a:r>
              <a:rPr lang="en-US" dirty="0" smtClean="0"/>
              <a:t>292,278 Visitors to Stop Smoking MOOI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609600" y="2006600"/>
            <a:ext cx="1600200" cy="4089400"/>
          </a:xfrm>
        </p:spPr>
        <p:txBody>
          <a:bodyPr/>
          <a:lstStyle>
            <a:extLst/>
          </a:lstStyle>
          <a:p>
            <a:r>
              <a:rPr lang="en-US" dirty="0" smtClean="0"/>
              <a:t>Number of people landing on SF Stop Smoking Site after searching for smoking information via Google  (2 ½ years)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360009"/>
            <a:ext cx="6277138" cy="549799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3F7CB7D-F184-43C7-B6FD-03D728E1BBF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9213B"/>
                </a:solidFill>
              </a:rPr>
              <a:t>Muñoz - PSMG - Oct 14, 2014</a:t>
            </a:r>
            <a:endParaRPr lang="en-US">
              <a:solidFill>
                <a:srgbClr val="0921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23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6" y="1371601"/>
            <a:ext cx="7919118" cy="52871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8962"/>
            <a:ext cx="6781800" cy="118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6" y="1371601"/>
            <a:ext cx="7919118" cy="52871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8962"/>
            <a:ext cx="6781800" cy="11826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43400" y="1752600"/>
            <a:ext cx="4038600" cy="3693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[All visitors received stop smoking guide]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2667000"/>
            <a:ext cx="990600" cy="3693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&lt; 18 </a:t>
            </a:r>
            <a:r>
              <a:rPr lang="en-US" dirty="0" err="1" smtClean="0"/>
              <a:t>yo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95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905000"/>
            <a:ext cx="8001000" cy="33782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latin typeface="Helvetica Neue" charset="0"/>
                <a:cs typeface="Helvetica Neue" charset="0"/>
              </a:rPr>
              <a:t>open </a:t>
            </a:r>
            <a:r>
              <a:rPr lang="en-US" sz="2400" b="1" dirty="0">
                <a:latin typeface="Helvetica Neue" charset="0"/>
                <a:cs typeface="Helvetica Neue" charset="0"/>
              </a:rPr>
              <a:t>to anyone globally</a:t>
            </a:r>
          </a:p>
          <a:p>
            <a:pPr eaLnBrk="1" hangingPunct="1">
              <a:defRPr/>
            </a:pPr>
            <a:r>
              <a:rPr lang="en-US" sz="2400" b="1" dirty="0">
                <a:latin typeface="Helvetica Neue" charset="0"/>
                <a:cs typeface="Helvetica Neue" charset="0"/>
              </a:rPr>
              <a:t>ideally free to </a:t>
            </a:r>
            <a:r>
              <a:rPr lang="en-US" sz="2400" b="1" dirty="0" smtClean="0">
                <a:latin typeface="Helvetica Neue" charset="0"/>
                <a:cs typeface="Helvetica Neue" charset="0"/>
              </a:rPr>
              <a:t>hundreds </a:t>
            </a:r>
            <a:r>
              <a:rPr lang="en-US" sz="2400" b="1" dirty="0">
                <a:latin typeface="Helvetica Neue" charset="0"/>
                <a:cs typeface="Helvetica Neue" charset="0"/>
              </a:rPr>
              <a:t>of thousands participants</a:t>
            </a:r>
          </a:p>
          <a:p>
            <a:pPr eaLnBrk="1" hangingPunct="1">
              <a:defRPr/>
            </a:pPr>
            <a:r>
              <a:rPr lang="en-US" sz="2400" b="1" dirty="0">
                <a:latin typeface="Helvetica Neue" charset="0"/>
                <a:cs typeface="Helvetica Neue" charset="0"/>
              </a:rPr>
              <a:t>Self-help, </a:t>
            </a:r>
            <a:r>
              <a:rPr lang="en-US" sz="2400" b="1" dirty="0" smtClean="0">
                <a:latin typeface="Helvetica Neue" charset="0"/>
                <a:cs typeface="Helvetica Neue" charset="0"/>
              </a:rPr>
              <a:t>automated (thus, not consumable) </a:t>
            </a:r>
            <a:endParaRPr lang="en-US" sz="2400" b="1" dirty="0">
              <a:latin typeface="Helvetica Neue" charset="0"/>
              <a:cs typeface="Helvetica Neue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sz="2000" dirty="0">
              <a:latin typeface="Helvetica Neue" charset="0"/>
              <a:cs typeface="Helvetica Neue" charset="0"/>
            </a:endParaRPr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3059778" y="1214438"/>
            <a:ext cx="2696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sz="2400" b="1" dirty="0" smtClean="0">
                <a:latin typeface="Helvetica Neue" charset="0"/>
              </a:rPr>
              <a:t>MOOCs &amp; MOOIs</a:t>
            </a:r>
            <a:endParaRPr lang="en-US" sz="2400" b="1" dirty="0">
              <a:latin typeface="Helvetica Neue" charset="0"/>
            </a:endParaRPr>
          </a:p>
        </p:txBody>
      </p:sp>
      <p:sp>
        <p:nvSpPr>
          <p:cNvPr id="62470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x-none" smtClean="0"/>
              <a:t>9/17-18/15</a:t>
            </a:r>
            <a:endParaRPr lang="en-US"/>
          </a:p>
        </p:txBody>
      </p:sp>
      <p:sp>
        <p:nvSpPr>
          <p:cNvPr id="6247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04BED0F-5483-5645-A737-EA26EACE4416}" type="slidenum">
              <a:rPr lang="en-US"/>
              <a:pPr eaLnBrk="1" hangingPunct="1"/>
              <a:t>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ChangeArrowheads="1"/>
          </p:cNvSpPr>
          <p:nvPr/>
        </p:nvSpPr>
        <p:spPr bwMode="auto">
          <a:xfrm>
            <a:off x="279894" y="457200"/>
            <a:ext cx="833593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3200" b="1" dirty="0">
                <a:latin typeface="Helvetica Neue" charset="0"/>
              </a:rPr>
              <a:t>On Attrition:</a:t>
            </a:r>
          </a:p>
          <a:p>
            <a:pPr algn="ctr">
              <a:buFont typeface="Arial" charset="0"/>
              <a:buNone/>
            </a:pPr>
            <a:r>
              <a:rPr lang="en-US" sz="3200" b="1" dirty="0">
                <a:latin typeface="Helvetica Neue" charset="0"/>
              </a:rPr>
              <a:t>MIT MOOC on “Circuits and Electronics”  </a:t>
            </a:r>
          </a:p>
          <a:p>
            <a:pPr algn="ctr">
              <a:buFont typeface="Arial" charset="0"/>
              <a:buNone/>
            </a:pPr>
            <a:endParaRPr lang="en-US" sz="2400" b="1" dirty="0">
              <a:latin typeface="Helvetica Neue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00200" y="2209800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400" dirty="0">
                <a:latin typeface="Helvetica Neue"/>
                <a:cs typeface="Helvetica Neue"/>
              </a:rPr>
              <a:t>155,000 registered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400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400" dirty="0">
                <a:latin typeface="Helvetica Neue"/>
                <a:cs typeface="Helvetica Neue"/>
              </a:rPr>
              <a:t>23,000 tried the first problem set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400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400" dirty="0">
                <a:latin typeface="Helvetica Neue"/>
                <a:cs typeface="Helvetica Neue"/>
              </a:rPr>
              <a:t>9,000 passed midterm</a:t>
            </a:r>
          </a:p>
          <a:p>
            <a:pPr fontAlgn="auto">
              <a:spcAft>
                <a:spcPts val="0"/>
              </a:spcAft>
              <a:defRPr/>
            </a:pPr>
            <a:endParaRPr lang="en-US" altLang="x-none" sz="2400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400" dirty="0">
                <a:latin typeface="Helvetica Neue"/>
                <a:cs typeface="Helvetica Neue"/>
              </a:rPr>
              <a:t>7,157 passed course (4.6% of registered</a:t>
            </a:r>
            <a:r>
              <a:rPr lang="en-US" altLang="x-none" sz="2400" dirty="0" smtClean="0">
                <a:latin typeface="Helvetica Neue"/>
                <a:cs typeface="Helvetica Neue"/>
              </a:rPr>
              <a:t>)</a:t>
            </a:r>
            <a:endParaRPr lang="en-US" altLang="x-none" dirty="0"/>
          </a:p>
        </p:txBody>
      </p:sp>
      <p:sp>
        <p:nvSpPr>
          <p:cNvPr id="4" name="Rectangle 3"/>
          <p:cNvSpPr/>
          <p:nvPr/>
        </p:nvSpPr>
        <p:spPr>
          <a:xfrm>
            <a:off x="1524000" y="5562600"/>
            <a:ext cx="6248400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Helvetica Neue" charset="0"/>
                <a:cs typeface="Helvetica Neue" charset="0"/>
              </a:rPr>
              <a:t>Attrition is also massive!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ChangeArrowheads="1"/>
          </p:cNvSpPr>
          <p:nvPr/>
        </p:nvSpPr>
        <p:spPr bwMode="auto">
          <a:xfrm>
            <a:off x="279894" y="457200"/>
            <a:ext cx="833593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3200" b="1" dirty="0">
                <a:latin typeface="Helvetica Neue" charset="0"/>
              </a:rPr>
              <a:t>On Attrition:</a:t>
            </a:r>
          </a:p>
          <a:p>
            <a:pPr algn="ctr">
              <a:buFont typeface="Arial" charset="0"/>
              <a:buNone/>
            </a:pPr>
            <a:r>
              <a:rPr lang="en-US" sz="3200" b="1" dirty="0">
                <a:latin typeface="Helvetica Neue" charset="0"/>
              </a:rPr>
              <a:t>MIT MOOC on “Circuits and Electronics”  </a:t>
            </a:r>
          </a:p>
          <a:p>
            <a:pPr algn="ctr">
              <a:buFont typeface="Arial" charset="0"/>
              <a:buNone/>
            </a:pPr>
            <a:endParaRPr lang="en-US" sz="2400" b="1" dirty="0">
              <a:latin typeface="Helvetica Neue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00200" y="2209800"/>
            <a:ext cx="6096000" cy="34470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400" dirty="0">
                <a:latin typeface="Helvetica Neue"/>
                <a:cs typeface="Helvetica Neue"/>
              </a:rPr>
              <a:t>155,000 registered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400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400" dirty="0">
                <a:latin typeface="Helvetica Neue"/>
                <a:cs typeface="Helvetica Neue"/>
              </a:rPr>
              <a:t>23,000 tried the first problem set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400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400" dirty="0">
                <a:latin typeface="Helvetica Neue"/>
                <a:cs typeface="Helvetica Neue"/>
              </a:rPr>
              <a:t>9,000 passed midterm</a:t>
            </a:r>
          </a:p>
          <a:p>
            <a:pPr fontAlgn="auto">
              <a:spcAft>
                <a:spcPts val="0"/>
              </a:spcAft>
              <a:defRPr/>
            </a:pPr>
            <a:endParaRPr lang="en-US" altLang="x-none" sz="2400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400" dirty="0">
                <a:latin typeface="Helvetica Neue"/>
                <a:cs typeface="Helvetica Neue"/>
              </a:rPr>
              <a:t>7,157 passed course (4.6% of registered</a:t>
            </a:r>
            <a:r>
              <a:rPr lang="en-US" altLang="x-none" sz="2400" dirty="0" smtClean="0">
                <a:latin typeface="Helvetica Neue"/>
                <a:cs typeface="Helvetica Neue"/>
              </a:rPr>
              <a:t>)</a:t>
            </a:r>
            <a:r>
              <a:rPr lang="en-US" altLang="x-none" sz="2400" i="1" dirty="0" smtClean="0">
                <a:latin typeface="Helvetica Neue"/>
                <a:cs typeface="Helvetica Neue"/>
              </a:rPr>
              <a:t>    </a:t>
            </a:r>
            <a:r>
              <a:rPr lang="en-US" altLang="x-none" sz="2800" b="1" i="1" dirty="0" smtClean="0">
                <a:latin typeface="Helvetica Neue"/>
                <a:cs typeface="Helvetica Neue"/>
              </a:rPr>
              <a:t>  [Do you find this disappointing?]</a:t>
            </a:r>
            <a:endParaRPr lang="en-US" altLang="x-none" sz="2800" b="1" i="1" dirty="0">
              <a:latin typeface="Helvetica Neue"/>
              <a:cs typeface="Helvetica Neue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x-none" dirty="0"/>
          </a:p>
        </p:txBody>
      </p:sp>
      <p:sp>
        <p:nvSpPr>
          <p:cNvPr id="4" name="Rectangle 3"/>
          <p:cNvSpPr/>
          <p:nvPr/>
        </p:nvSpPr>
        <p:spPr>
          <a:xfrm>
            <a:off x="1524000" y="5562600"/>
            <a:ext cx="6248400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Helvetica Neue" charset="0"/>
                <a:cs typeface="Helvetica Neue" charset="0"/>
              </a:rPr>
              <a:t>Attrition is also massive!</a:t>
            </a:r>
          </a:p>
        </p:txBody>
      </p:sp>
    </p:spTree>
    <p:extLst>
      <p:ext uri="{BB962C8B-B14F-4D97-AF65-F5344CB8AC3E}">
        <p14:creationId xmlns:p14="http://schemas.microsoft.com/office/powerpoint/2010/main" val="149836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4348681" y="4648200"/>
            <a:ext cx="3657600" cy="7620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 dirty="0" err="1">
                <a:latin typeface="Helvetica Neue" charset="0"/>
              </a:rPr>
              <a:t>Anant</a:t>
            </a:r>
            <a:r>
              <a:rPr lang="en-US" sz="1800" dirty="0">
                <a:latin typeface="Helvetica Neue" charset="0"/>
              </a:rPr>
              <a:t> Agarwal,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dirty="0">
                <a:latin typeface="Helvetica Neue" charset="0"/>
              </a:rPr>
              <a:t>quoted by Hardesty, 2012</a:t>
            </a:r>
          </a:p>
        </p:txBody>
      </p:sp>
      <p:sp>
        <p:nvSpPr>
          <p:cNvPr id="64515" name="Rectangle 2"/>
          <p:cNvSpPr>
            <a:spLocks noChangeArrowheads="1"/>
          </p:cNvSpPr>
          <p:nvPr/>
        </p:nvSpPr>
        <p:spPr bwMode="auto">
          <a:xfrm>
            <a:off x="961931" y="1219200"/>
            <a:ext cx="70104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ja-JP" altLang="en-US" sz="4400" i="1" dirty="0">
                <a:latin typeface="Helvetica Neue" charset="0"/>
              </a:rPr>
              <a:t>“</a:t>
            </a:r>
            <a:r>
              <a:rPr lang="en-US" altLang="ja-JP" sz="4400" i="1" dirty="0">
                <a:latin typeface="Helvetica Neue" charset="0"/>
              </a:rPr>
              <a:t>…if you look at the number in absolute terms, it</a:t>
            </a:r>
            <a:r>
              <a:rPr lang="ja-JP" altLang="en-US" sz="4400" i="1" dirty="0">
                <a:latin typeface="Helvetica Neue" charset="0"/>
              </a:rPr>
              <a:t>'</a:t>
            </a:r>
            <a:r>
              <a:rPr lang="en-US" altLang="ja-JP" sz="4400" i="1" dirty="0">
                <a:latin typeface="Helvetica Neue" charset="0"/>
              </a:rPr>
              <a:t>s as many students as might take the course </a:t>
            </a:r>
            <a:r>
              <a:rPr lang="en-US" altLang="ja-JP" sz="4400" i="1" dirty="0" smtClean="0">
                <a:latin typeface="Helvetica Neue" charset="0"/>
              </a:rPr>
              <a:t>      </a:t>
            </a:r>
            <a:r>
              <a:rPr lang="en-US" altLang="ja-JP" sz="4400" b="1" i="1" dirty="0" smtClean="0">
                <a:latin typeface="Helvetica Neue" charset="0"/>
              </a:rPr>
              <a:t>in </a:t>
            </a:r>
            <a:r>
              <a:rPr lang="en-US" altLang="ja-JP" sz="4400" b="1" i="1" dirty="0">
                <a:latin typeface="Helvetica Neue" charset="0"/>
              </a:rPr>
              <a:t>40 years </a:t>
            </a:r>
            <a:r>
              <a:rPr lang="en-US" altLang="ja-JP" sz="4400" i="1" dirty="0">
                <a:latin typeface="Helvetica Neue" charset="0"/>
              </a:rPr>
              <a:t>at MIT.</a:t>
            </a:r>
            <a:r>
              <a:rPr lang="ja-JP" altLang="en-US" sz="4400" i="1" dirty="0">
                <a:latin typeface="Helvetica Neue" charset="0"/>
              </a:rPr>
              <a:t>”</a:t>
            </a:r>
            <a:r>
              <a:rPr lang="en-US" altLang="ja-JP" sz="4400" i="1" dirty="0">
                <a:latin typeface="Helvetica Neue" charset="0"/>
              </a:rPr>
              <a:t>      </a:t>
            </a:r>
          </a:p>
        </p:txBody>
      </p:sp>
      <p:sp>
        <p:nvSpPr>
          <p:cNvPr id="64516" name="TextBox 1"/>
          <p:cNvSpPr txBox="1">
            <a:spLocks noChangeArrowheads="1"/>
          </p:cNvSpPr>
          <p:nvPr/>
        </p:nvSpPr>
        <p:spPr bwMode="auto">
          <a:xfrm>
            <a:off x="2353147" y="243352"/>
            <a:ext cx="464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9pPr>
          </a:lstStyle>
          <a:p>
            <a:pPr algn="ctr"/>
            <a:r>
              <a:rPr lang="en-US" sz="4800" b="1" dirty="0">
                <a:latin typeface="Helvetica" charset="0"/>
              </a:rPr>
              <a:t>But…</a:t>
            </a:r>
          </a:p>
        </p:txBody>
      </p:sp>
      <p:sp>
        <p:nvSpPr>
          <p:cNvPr id="64517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x-none" smtClean="0"/>
              <a:t>9/17-18/15</a:t>
            </a:r>
            <a:endParaRPr lang="en-US"/>
          </a:p>
        </p:txBody>
      </p:sp>
      <p:sp>
        <p:nvSpPr>
          <p:cNvPr id="64518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49B5FD4-5649-1547-BF5B-DF4AC924A8C7}" type="slidenum">
              <a:rPr lang="en-US"/>
              <a:pPr eaLnBrk="1" hangingPunct="1"/>
              <a:t>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4348681" y="4648200"/>
            <a:ext cx="3657600" cy="7620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 dirty="0" err="1">
                <a:latin typeface="Helvetica Neue" charset="0"/>
              </a:rPr>
              <a:t>Anant</a:t>
            </a:r>
            <a:r>
              <a:rPr lang="en-US" sz="1800" dirty="0">
                <a:latin typeface="Helvetica Neue" charset="0"/>
              </a:rPr>
              <a:t> Agarwal,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dirty="0">
                <a:latin typeface="Helvetica Neue" charset="0"/>
              </a:rPr>
              <a:t>quoted by Hardesty, 2012</a:t>
            </a:r>
          </a:p>
        </p:txBody>
      </p:sp>
      <p:sp>
        <p:nvSpPr>
          <p:cNvPr id="64515" name="Rectangle 2"/>
          <p:cNvSpPr>
            <a:spLocks noChangeArrowheads="1"/>
          </p:cNvSpPr>
          <p:nvPr/>
        </p:nvSpPr>
        <p:spPr bwMode="auto">
          <a:xfrm>
            <a:off x="961931" y="1219200"/>
            <a:ext cx="70104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ja-JP" altLang="en-US" sz="4400" i="1" dirty="0">
                <a:latin typeface="Helvetica Neue" charset="0"/>
              </a:rPr>
              <a:t>“</a:t>
            </a:r>
            <a:r>
              <a:rPr lang="en-US" altLang="ja-JP" sz="4400" i="1" dirty="0">
                <a:latin typeface="Helvetica Neue" charset="0"/>
              </a:rPr>
              <a:t>…if you look at the number in absolute terms, it</a:t>
            </a:r>
            <a:r>
              <a:rPr lang="ja-JP" altLang="en-US" sz="4400" i="1" dirty="0">
                <a:latin typeface="Helvetica Neue" charset="0"/>
              </a:rPr>
              <a:t>'</a:t>
            </a:r>
            <a:r>
              <a:rPr lang="en-US" altLang="ja-JP" sz="4400" i="1" dirty="0">
                <a:latin typeface="Helvetica Neue" charset="0"/>
              </a:rPr>
              <a:t>s as many students as might take the course </a:t>
            </a:r>
            <a:r>
              <a:rPr lang="en-US" altLang="ja-JP" sz="4400" i="1" dirty="0" smtClean="0">
                <a:latin typeface="Helvetica Neue" charset="0"/>
              </a:rPr>
              <a:t>      </a:t>
            </a:r>
            <a:r>
              <a:rPr lang="en-US" altLang="ja-JP" sz="4400" b="1" i="1" dirty="0" smtClean="0">
                <a:latin typeface="Helvetica Neue" charset="0"/>
              </a:rPr>
              <a:t>in </a:t>
            </a:r>
            <a:r>
              <a:rPr lang="en-US" altLang="ja-JP" sz="4400" b="1" i="1" dirty="0">
                <a:latin typeface="Helvetica Neue" charset="0"/>
              </a:rPr>
              <a:t>40 years </a:t>
            </a:r>
            <a:r>
              <a:rPr lang="en-US" altLang="ja-JP" sz="4400" i="1" dirty="0">
                <a:latin typeface="Helvetica Neue" charset="0"/>
              </a:rPr>
              <a:t>at MIT.</a:t>
            </a:r>
            <a:r>
              <a:rPr lang="ja-JP" altLang="en-US" sz="4400" i="1" dirty="0">
                <a:latin typeface="Helvetica Neue" charset="0"/>
              </a:rPr>
              <a:t>”</a:t>
            </a:r>
            <a:r>
              <a:rPr lang="en-US" altLang="ja-JP" sz="4400" i="1" dirty="0">
                <a:latin typeface="Helvetica Neue" charset="0"/>
              </a:rPr>
              <a:t>      </a:t>
            </a:r>
          </a:p>
        </p:txBody>
      </p:sp>
      <p:sp>
        <p:nvSpPr>
          <p:cNvPr id="64516" name="TextBox 1"/>
          <p:cNvSpPr txBox="1">
            <a:spLocks noChangeArrowheads="1"/>
          </p:cNvSpPr>
          <p:nvPr/>
        </p:nvSpPr>
        <p:spPr bwMode="auto">
          <a:xfrm>
            <a:off x="2353147" y="243352"/>
            <a:ext cx="464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 Neue" charset="0"/>
                <a:ea typeface="ＭＳ Ｐゴシック" charset="0"/>
              </a:defRPr>
            </a:lvl9pPr>
          </a:lstStyle>
          <a:p>
            <a:pPr algn="ctr"/>
            <a:r>
              <a:rPr lang="en-US" sz="4800" b="1" dirty="0">
                <a:latin typeface="Helvetica" charset="0"/>
              </a:rPr>
              <a:t>But…</a:t>
            </a:r>
          </a:p>
        </p:txBody>
      </p:sp>
      <p:sp>
        <p:nvSpPr>
          <p:cNvPr id="64517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x-none" smtClean="0"/>
              <a:t>9/17-18/15</a:t>
            </a:r>
            <a:endParaRPr lang="en-US"/>
          </a:p>
        </p:txBody>
      </p:sp>
      <p:sp>
        <p:nvSpPr>
          <p:cNvPr id="64518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49B5FD4-5649-1547-BF5B-DF4AC924A8C7}" type="slidenum">
              <a:rPr lang="en-US"/>
              <a:pPr eaLnBrk="1" hangingPunct="1"/>
              <a:t>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5486400"/>
            <a:ext cx="7848599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altLang="x-none" sz="4800" i="1" dirty="0">
                <a:latin typeface="Helvetica Neue"/>
                <a:cs typeface="Helvetica Neue"/>
              </a:rPr>
              <a:t>7,157 passed </a:t>
            </a:r>
            <a:r>
              <a:rPr lang="en-US" altLang="x-none" sz="4800" i="1" dirty="0" smtClean="0">
                <a:latin typeface="Helvetica Neue"/>
                <a:cs typeface="Helvetica Neue"/>
              </a:rPr>
              <a:t>the course!</a:t>
            </a:r>
            <a:endParaRPr lang="en-US" sz="4800" i="1" dirty="0"/>
          </a:p>
        </p:txBody>
      </p:sp>
    </p:spTree>
    <p:extLst>
      <p:ext uri="{BB962C8B-B14F-4D97-AF65-F5344CB8AC3E}">
        <p14:creationId xmlns:p14="http://schemas.microsoft.com/office/powerpoint/2010/main" val="211856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2188390" y="1143001"/>
            <a:ext cx="427072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2000" b="1" dirty="0">
                <a:latin typeface="Helvetica Neue" charset="0"/>
              </a:rPr>
              <a:t>3,479 smokers </a:t>
            </a:r>
            <a:r>
              <a:rPr lang="en-US" sz="2000" b="1" dirty="0" smtClean="0">
                <a:latin typeface="Helvetica Neue" charset="0"/>
              </a:rPr>
              <a:t>using our website </a:t>
            </a:r>
          </a:p>
          <a:p>
            <a:pPr algn="ctr">
              <a:buFont typeface="Arial" charset="0"/>
              <a:buNone/>
            </a:pPr>
            <a:r>
              <a:rPr lang="en-US" sz="2000" b="1" dirty="0" smtClean="0">
                <a:latin typeface="Helvetica Neue" charset="0"/>
              </a:rPr>
              <a:t>across the world </a:t>
            </a:r>
          </a:p>
          <a:p>
            <a:pPr algn="ctr">
              <a:buFont typeface="Arial" charset="0"/>
              <a:buNone/>
            </a:pPr>
            <a:r>
              <a:rPr lang="en-US" sz="2000" b="1" dirty="0" smtClean="0">
                <a:latin typeface="Helvetica Neue" charset="0"/>
              </a:rPr>
              <a:t>gave us data </a:t>
            </a:r>
          </a:p>
          <a:p>
            <a:pPr algn="ctr">
              <a:buFont typeface="Arial" charset="0"/>
              <a:buNone/>
            </a:pPr>
            <a:r>
              <a:rPr lang="en-US" sz="2000" b="1" dirty="0" smtClean="0">
                <a:latin typeface="Helvetica Neue" charset="0"/>
              </a:rPr>
              <a:t>indicating they had quit</a:t>
            </a:r>
            <a:endParaRPr lang="en-US" sz="2400" b="1" dirty="0">
              <a:latin typeface="Helvetica Neue" charset="0"/>
            </a:endParaRPr>
          </a:p>
        </p:txBody>
      </p:sp>
      <p:sp>
        <p:nvSpPr>
          <p:cNvPr id="65540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x-none" smtClean="0"/>
              <a:t>9/17-18/15</a:t>
            </a:r>
            <a:endParaRPr lang="en-US"/>
          </a:p>
        </p:txBody>
      </p:sp>
      <p:sp>
        <p:nvSpPr>
          <p:cNvPr id="6554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48697F6-FF51-E240-BA51-06D7AB7E432F}" type="slidenum">
              <a:rPr lang="en-US"/>
              <a:pPr eaLnBrk="1" hangingPunct="1"/>
              <a:t>24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2323042" y="1143001"/>
            <a:ext cx="400141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2000" dirty="0">
                <a:latin typeface="Helvetica Neue" charset="0"/>
              </a:rPr>
              <a:t>3,479 smokers </a:t>
            </a:r>
            <a:r>
              <a:rPr lang="en-US" sz="2000" dirty="0" smtClean="0">
                <a:latin typeface="Helvetica Neue" charset="0"/>
              </a:rPr>
              <a:t>using our website </a:t>
            </a:r>
          </a:p>
          <a:p>
            <a:pPr algn="ctr">
              <a:buFont typeface="Arial" charset="0"/>
              <a:buNone/>
            </a:pPr>
            <a:r>
              <a:rPr lang="en-US" sz="2000" dirty="0" smtClean="0">
                <a:latin typeface="Helvetica Neue" charset="0"/>
              </a:rPr>
              <a:t>across the world </a:t>
            </a:r>
          </a:p>
          <a:p>
            <a:pPr algn="ctr">
              <a:buFont typeface="Arial" charset="0"/>
              <a:buNone/>
            </a:pPr>
            <a:r>
              <a:rPr lang="en-US" sz="2000" dirty="0" smtClean="0">
                <a:latin typeface="Helvetica Neue" charset="0"/>
              </a:rPr>
              <a:t>gave us data </a:t>
            </a:r>
          </a:p>
          <a:p>
            <a:pPr algn="ctr">
              <a:buFont typeface="Arial" charset="0"/>
              <a:buNone/>
            </a:pPr>
            <a:r>
              <a:rPr lang="en-US" sz="2000" dirty="0" smtClean="0">
                <a:latin typeface="Helvetica Neue" charset="0"/>
              </a:rPr>
              <a:t>indicating they had quit</a:t>
            </a:r>
            <a:endParaRPr lang="en-US" sz="2400" dirty="0">
              <a:latin typeface="Helvetica Neue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7800" y="2557465"/>
            <a:ext cx="64008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x-none" sz="2000" b="1" i="1" dirty="0">
                <a:latin typeface="Helvetica Neue"/>
                <a:cs typeface="Helvetica Neue"/>
              </a:rPr>
              <a:t>To help that many smokers quit, it would have taken: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000" b="1" i="1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000" b="1" i="1" dirty="0">
                <a:latin typeface="Helvetica Neue"/>
                <a:cs typeface="Helvetica Neue"/>
              </a:rPr>
              <a:t>$3,652,950 worth of nicotine patches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000" b="1" i="1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000" b="1" i="1" dirty="0">
                <a:latin typeface="Helvetica Neue"/>
                <a:cs typeface="Helvetica Neue"/>
              </a:rPr>
              <a:t>69.6 years of a smoking cessation counselor working full time </a:t>
            </a:r>
            <a:endParaRPr lang="en-US" altLang="x-none" sz="2000" b="1" i="1" dirty="0" smtClean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000" dirty="0">
              <a:latin typeface="Helvetica Neue"/>
              <a:cs typeface="Helvetica Neue"/>
            </a:endParaRPr>
          </a:p>
        </p:txBody>
      </p:sp>
      <p:sp>
        <p:nvSpPr>
          <p:cNvPr id="65540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x-none" smtClean="0"/>
              <a:t>9/17-18/15</a:t>
            </a:r>
            <a:endParaRPr lang="en-US"/>
          </a:p>
        </p:txBody>
      </p:sp>
      <p:sp>
        <p:nvSpPr>
          <p:cNvPr id="6554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48697F6-FF51-E240-BA51-06D7AB7E432F}" type="slidenum">
              <a:rPr lang="en-US"/>
              <a:pPr eaLnBrk="1" hangingPunct="1"/>
              <a:t>25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3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2323042" y="1143001"/>
            <a:ext cx="400141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2000" dirty="0">
                <a:latin typeface="Helvetica Neue" charset="0"/>
              </a:rPr>
              <a:t>3,479 smokers </a:t>
            </a:r>
            <a:r>
              <a:rPr lang="en-US" sz="2000" dirty="0" smtClean="0">
                <a:latin typeface="Helvetica Neue" charset="0"/>
              </a:rPr>
              <a:t>using our website </a:t>
            </a:r>
          </a:p>
          <a:p>
            <a:pPr algn="ctr">
              <a:buFont typeface="Arial" charset="0"/>
              <a:buNone/>
            </a:pPr>
            <a:r>
              <a:rPr lang="en-US" sz="2000" dirty="0" smtClean="0">
                <a:latin typeface="Helvetica Neue" charset="0"/>
              </a:rPr>
              <a:t>across the world </a:t>
            </a:r>
          </a:p>
          <a:p>
            <a:pPr algn="ctr">
              <a:buFont typeface="Arial" charset="0"/>
              <a:buNone/>
            </a:pPr>
            <a:r>
              <a:rPr lang="en-US" sz="2000" dirty="0" smtClean="0">
                <a:latin typeface="Helvetica Neue" charset="0"/>
              </a:rPr>
              <a:t>gave us data </a:t>
            </a:r>
          </a:p>
          <a:p>
            <a:pPr algn="ctr">
              <a:buFont typeface="Arial" charset="0"/>
              <a:buNone/>
            </a:pPr>
            <a:r>
              <a:rPr lang="en-US" sz="2000" dirty="0" smtClean="0">
                <a:latin typeface="Helvetica Neue" charset="0"/>
              </a:rPr>
              <a:t>indicating they had quit</a:t>
            </a:r>
            <a:endParaRPr lang="en-US" sz="2400" dirty="0">
              <a:latin typeface="Helvetica Neue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7800" y="2557465"/>
            <a:ext cx="64008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x-none" sz="2000" dirty="0">
                <a:latin typeface="Helvetica Neue"/>
                <a:cs typeface="Helvetica Neue"/>
              </a:rPr>
              <a:t>To help that many smokers quit, it would have taken: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000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000" dirty="0">
                <a:latin typeface="Helvetica Neue"/>
                <a:cs typeface="Helvetica Neue"/>
              </a:rPr>
              <a:t>$3,652,950 worth of nicotine patches</a:t>
            </a: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000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000" dirty="0">
                <a:latin typeface="Helvetica Neue"/>
                <a:cs typeface="Helvetica Neue"/>
              </a:rPr>
              <a:t>69.6 years of a smoking cessation counselor working full time </a:t>
            </a:r>
            <a:endParaRPr lang="en-US" altLang="x-none" sz="2000" dirty="0" smtClean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x-none" sz="2000" dirty="0">
              <a:latin typeface="Helvetica Neue"/>
              <a:cs typeface="Helvetica Neue"/>
            </a:endParaRPr>
          </a:p>
          <a:p>
            <a:pPr marL="285750" indent="-28575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x-none" sz="2000" b="1" dirty="0" smtClean="0">
                <a:latin typeface="Helvetica Neue"/>
                <a:cs typeface="Helvetica Neue"/>
              </a:rPr>
              <a:t>We were able to do this in 2½ years, for approximately $200,000 by keeping a research site open after the grant ended.</a:t>
            </a:r>
            <a:endParaRPr lang="en-US" altLang="x-none" sz="2000" b="1" dirty="0">
              <a:latin typeface="Helvetica Neue"/>
              <a:cs typeface="Helvetica Neue"/>
            </a:endParaRPr>
          </a:p>
        </p:txBody>
      </p:sp>
      <p:sp>
        <p:nvSpPr>
          <p:cNvPr id="65540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x-none" smtClean="0"/>
              <a:t>9/17-18/15</a:t>
            </a:r>
            <a:endParaRPr lang="en-US"/>
          </a:p>
        </p:txBody>
      </p:sp>
      <p:sp>
        <p:nvSpPr>
          <p:cNvPr id="6554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48697F6-FF51-E240-BA51-06D7AB7E432F}" type="slidenum">
              <a:rPr lang="en-US"/>
              <a:pPr eaLnBrk="1" hangingPunct="1"/>
              <a:t>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8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Consent as a barrier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649850"/>
              </p:ext>
            </p:extLst>
          </p:nvPr>
        </p:nvGraphicFramePr>
        <p:xfrm>
          <a:off x="457200" y="2209800"/>
          <a:ext cx="8229600" cy="1132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Spanish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English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Eligible</a:t>
                      </a: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27,152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8,915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36,067</a:t>
                      </a:r>
                      <a:endParaRPr lang="en-US" sz="1900" dirty="0"/>
                    </a:p>
                  </a:txBody>
                  <a:tcPr marT="45711" marB="4571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Consented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13,615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4,858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18,473</a:t>
                      </a:r>
                      <a:endParaRPr lang="en-US" sz="1900" dirty="0"/>
                    </a:p>
                  </a:txBody>
                  <a:tcPr marT="45711" marB="45711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Consent as a barrier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758415"/>
              </p:ext>
            </p:extLst>
          </p:nvPr>
        </p:nvGraphicFramePr>
        <p:xfrm>
          <a:off x="457200" y="2209800"/>
          <a:ext cx="8229600" cy="1132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Spanish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English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Eligible</a:t>
                      </a: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27,152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8,915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36,067</a:t>
                      </a:r>
                      <a:endParaRPr lang="en-US" sz="1900" dirty="0"/>
                    </a:p>
                  </a:txBody>
                  <a:tcPr marT="45711" marB="4571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Consented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13,615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4,858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18,473</a:t>
                      </a:r>
                      <a:endParaRPr lang="en-US" sz="1900" dirty="0"/>
                    </a:p>
                  </a:txBody>
                  <a:tcPr marT="45711" marB="45711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28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4114800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Half of those eligible do not consent.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6348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Consent as a barrier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6326621"/>
              </p:ext>
            </p:extLst>
          </p:nvPr>
        </p:nvGraphicFramePr>
        <p:xfrm>
          <a:off x="457200" y="2209800"/>
          <a:ext cx="8229600" cy="1132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Spanish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English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Eligible</a:t>
                      </a: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27,152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8,915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36,067</a:t>
                      </a:r>
                      <a:endParaRPr lang="en-US" sz="1900" dirty="0"/>
                    </a:p>
                  </a:txBody>
                  <a:tcPr marT="45711" marB="4571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Consented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13,615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4,858</a:t>
                      </a:r>
                      <a:endParaRPr lang="en-US" sz="19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18,473</a:t>
                      </a:r>
                      <a:endParaRPr lang="en-US" sz="1900" dirty="0"/>
                    </a:p>
                  </a:txBody>
                  <a:tcPr marT="45711" marB="45711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29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41910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Why not let people who do not consent use the site?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6648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7483"/>
            <a:ext cx="9144000" cy="408303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6200" y="4495800"/>
            <a:ext cx="8915400" cy="838200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3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795" y="1483929"/>
            <a:ext cx="7180864" cy="413523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>Global Reach = 189 countries</a:t>
            </a:r>
            <a:endParaRPr lang="es-MX" sz="2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760269"/>
              </p:ext>
            </p:extLst>
          </p:nvPr>
        </p:nvGraphicFramePr>
        <p:xfrm>
          <a:off x="950259" y="1993863"/>
          <a:ext cx="7440400" cy="422341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875207"/>
                <a:gridCol w="3565193"/>
              </a:tblGrid>
              <a:tr h="66103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Spanish </a:t>
                      </a:r>
                    </a:p>
                    <a:p>
                      <a:pPr algn="ctr"/>
                      <a:r>
                        <a:rPr lang="en-US" sz="2000" dirty="0" smtClean="0"/>
                        <a:t>(n=11,945)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English </a:t>
                      </a:r>
                    </a:p>
                    <a:p>
                      <a:pPr algn="ctr"/>
                      <a:r>
                        <a:rPr lang="en-US" sz="2000" dirty="0" smtClean="0"/>
                        <a:t>(n=5,169)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13.5% Venezuela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45.9% India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13.4% Chile/Mexico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9.1% Pakistan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12.5% Colombia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8.3% South Africa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10.9% Spain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3.8% United States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11.8% Argentina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3.5% United Kingdom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5.6% Peru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2.2% Nigeria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4.0% Bolivia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1.9% United Arab Emirates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3.2% Ecuador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1.6% Kenya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2.2% Dominican Republic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1.4% Iran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  <a:tr h="35623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1.2% United States</a:t>
                      </a:r>
                      <a:endParaRPr lang="es-MX" sz="2000" dirty="0" smtClean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1.2% Bangladesh/Ghana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9" marB="25719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60420" y="6468682"/>
            <a:ext cx="228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Barrera, Kelman, &amp; Muñoz, 2014</a:t>
            </a:r>
          </a:p>
        </p:txBody>
      </p:sp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540327" y="26388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 smtClean="0">
                <a:solidFill>
                  <a:srgbClr val="7030A0"/>
                </a:solidFill>
                <a:ea typeface="ＭＳ Ｐゴシック" pitchFamily="1" charset="-128"/>
              </a:rPr>
              <a:t>Mothers and Babies Internet Project</a:t>
            </a:r>
            <a:endParaRPr lang="en-US" sz="3600" b="1" dirty="0">
              <a:solidFill>
                <a:srgbClr val="7030A0"/>
              </a:solidFill>
              <a:ea typeface="ＭＳ Ｐゴシック" pitchFamily="1" charset="-128"/>
            </a:endParaRPr>
          </a:p>
        </p:txBody>
      </p:sp>
      <p:pic>
        <p:nvPicPr>
          <p:cNvPr id="7" name="Picture 6" descr="F:\eMB Lesson Images\LOGO_LJ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8203" y="490431"/>
            <a:ext cx="863187" cy="10990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934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74"/>
    </mc:Choice>
    <mc:Fallback xmlns="">
      <p:transition spd="slow" advTm="17974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2003425"/>
          </a:xfrm>
        </p:spPr>
        <p:txBody>
          <a:bodyPr anchor="ctr">
            <a:noAutofit/>
          </a:bodyPr>
          <a:lstStyle/>
          <a:p>
            <a:pPr algn="ctr"/>
            <a:r>
              <a:rPr lang="en-US" sz="4000" cap="none" dirty="0"/>
              <a:t>Depression on the internet: automated tools for screening and </a:t>
            </a:r>
            <a:r>
              <a:rPr lang="en-US" sz="4000" cap="none" dirty="0" smtClean="0"/>
              <a:t>intervening</a:t>
            </a:r>
            <a:endParaRPr lang="en-US" sz="40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33800"/>
            <a:ext cx="7924800" cy="1828800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Yan Leykin, </a:t>
            </a:r>
            <a:r>
              <a:rPr lang="en-US" sz="1800" dirty="0"/>
              <a:t>PhD</a:t>
            </a:r>
          </a:p>
          <a:p>
            <a:pPr algn="ctr"/>
            <a:r>
              <a:rPr lang="en-US" sz="1400" dirty="0" smtClean="0"/>
              <a:t>Associate Professor</a:t>
            </a:r>
            <a:endParaRPr lang="en-US" sz="1400" dirty="0"/>
          </a:p>
          <a:p>
            <a:pPr algn="ctr"/>
            <a:r>
              <a:rPr lang="en-US" sz="1400" dirty="0" smtClean="0"/>
              <a:t>Palo Alto University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3658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Mood Screener</a:t>
            </a:r>
            <a:endParaRPr lang="en-US" sz="3600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33400" y="2514600"/>
            <a:ext cx="2057400" cy="1295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000" dirty="0" smtClean="0"/>
              <a:t>Who </a:t>
            </a:r>
            <a:r>
              <a:rPr lang="en-US" sz="2000" dirty="0"/>
              <a:t>searches for depression information online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998" y="1676401"/>
            <a:ext cx="5959726" cy="5167052"/>
          </a:xfrm>
          <a:prstGeom prst="rect">
            <a:avLst/>
          </a:prstGeom>
        </p:spPr>
      </p:pic>
      <p:pic>
        <p:nvPicPr>
          <p:cNvPr id="1026" name="Picture 2" descr="http://www.clipartbest.com/cliparts/4Tb/o55/4Tbo55aEc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810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59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Broad recruitment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12"/>
            <a:ext cx="2440576" cy="92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780" y="2800958"/>
            <a:ext cx="2073965" cy="953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965512"/>
            <a:ext cx="2597694" cy="92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032312"/>
            <a:ext cx="2744337" cy="9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512" y="4485099"/>
            <a:ext cx="2681491" cy="90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199" y="1752599"/>
            <a:ext cx="8556803" cy="1143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Anyone 18+ years of age</a:t>
            </a:r>
            <a:endParaRPr lang="en-US" sz="1100" dirty="0" smtClean="0"/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buNone/>
            </a:pPr>
            <a:r>
              <a:rPr lang="en-US" sz="2000" dirty="0" smtClean="0"/>
              <a:t>Google AdWords</a:t>
            </a:r>
            <a:endParaRPr lang="en-US" sz="2000" dirty="0"/>
          </a:p>
        </p:txBody>
      </p:sp>
      <p:pic>
        <p:nvPicPr>
          <p:cNvPr id="12" name="Picture 2" descr="http://www.clipartbest.com/cliparts/4Tb/o55/4Tbo55aEc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81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99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7467600" cy="10207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Worldwide reach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 smtClean="0"/>
              <a:t>231 </a:t>
            </a:r>
            <a:r>
              <a:rPr lang="en-US" sz="2000" dirty="0"/>
              <a:t>countries and </a:t>
            </a:r>
            <a:r>
              <a:rPr lang="en-US" sz="2000" dirty="0" smtClean="0"/>
              <a:t>territories represented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C:\Users\Yan\Documents\UCSF\Interventions\Mood Screener online\map 0416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9" y="2209800"/>
            <a:ext cx="9145819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lipartbest.com/cliparts/4Tb/o55/4Tbo55aEc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81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11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Massive sample</a:t>
            </a:r>
            <a:endParaRPr lang="en-US" sz="36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10552"/>
              </p:ext>
            </p:extLst>
          </p:nvPr>
        </p:nvGraphicFramePr>
        <p:xfrm>
          <a:off x="542924" y="2286000"/>
          <a:ext cx="8077201" cy="1863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1116361"/>
                <a:gridCol w="1116361"/>
                <a:gridCol w="1116361"/>
                <a:gridCol w="1050693"/>
                <a:gridCol w="985025"/>
              </a:tblGrid>
              <a:tr h="411986"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Spanish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Russian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Chinese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Arabic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3622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Visitors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215,000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37,000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79,000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38,000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45,000</a:t>
                      </a:r>
                      <a:endParaRPr lang="en-US" sz="1600" dirty="0"/>
                    </a:p>
                  </a:txBody>
                  <a:tcPr anchor="ctr"/>
                </a:tc>
              </a:tr>
              <a:tr h="436221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% eligible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79%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87%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67%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71%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75%</a:t>
                      </a:r>
                      <a:endParaRPr lang="en-US" sz="1400" dirty="0"/>
                    </a:p>
                  </a:txBody>
                  <a:tcPr anchor="ctr"/>
                </a:tc>
              </a:tr>
              <a:tr h="396976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Screened for current depression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77,000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17,500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24,000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9,500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10,500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380813"/>
              </p:ext>
            </p:extLst>
          </p:nvPr>
        </p:nvGraphicFramePr>
        <p:xfrm>
          <a:off x="1905000" y="5257800"/>
          <a:ext cx="5486400" cy="5143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86400"/>
              </a:tblGrid>
              <a:tr h="5143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dirty="0" smtClean="0">
                          <a:solidFill>
                            <a:srgbClr val="0070C0"/>
                          </a:solidFill>
                        </a:rPr>
                        <a:t>http://tiny.ucsf.edu/mood_screener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81024" y="4476780"/>
            <a:ext cx="383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Not eligible = under 18 years old</a:t>
            </a:r>
            <a:endParaRPr lang="en-US" sz="2000" dirty="0"/>
          </a:p>
        </p:txBody>
      </p:sp>
      <p:pic>
        <p:nvPicPr>
          <p:cNvPr id="9" name="Picture 2" descr="http://www.clipartbest.com/cliparts/4Tb/o55/4Tbo55aEc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81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00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Massive sample</a:t>
            </a:r>
            <a:endParaRPr lang="en-US" sz="36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472702"/>
              </p:ext>
            </p:extLst>
          </p:nvPr>
        </p:nvGraphicFramePr>
        <p:xfrm>
          <a:off x="542925" y="2286001"/>
          <a:ext cx="8077201" cy="1863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1116361"/>
                <a:gridCol w="1116361"/>
                <a:gridCol w="1116361"/>
                <a:gridCol w="1050693"/>
                <a:gridCol w="985025"/>
              </a:tblGrid>
              <a:tr h="411987"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English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Spanish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Russian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Chinese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Arabic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3622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Visitors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215,000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37,000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79,000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38,000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45,000</a:t>
                      </a:r>
                      <a:endParaRPr lang="en-US" sz="1600" dirty="0"/>
                    </a:p>
                  </a:txBody>
                  <a:tcPr anchor="ctr"/>
                </a:tc>
              </a:tr>
              <a:tr h="436221"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% eligible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79%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87%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67%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71%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75%</a:t>
                      </a:r>
                      <a:endParaRPr lang="en-US" sz="1500" dirty="0"/>
                    </a:p>
                  </a:txBody>
                  <a:tcPr anchor="ctr"/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Screened for current depression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77,000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17,500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24,000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9,500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10,500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033209"/>
              </p:ext>
            </p:extLst>
          </p:nvPr>
        </p:nvGraphicFramePr>
        <p:xfrm>
          <a:off x="1905000" y="5257801"/>
          <a:ext cx="5486400" cy="51435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86400"/>
              </a:tblGrid>
              <a:tr h="5143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dirty="0" smtClean="0">
                          <a:solidFill>
                            <a:srgbClr val="0070C0"/>
                          </a:solidFill>
                        </a:rPr>
                        <a:t>http://tiny.ucsf.edu/mood_screener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81024" y="4276725"/>
            <a:ext cx="3838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Not eligible = under 18 years old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9" name="Picture 2" descr="http://www.clipartbest.com/cliparts/4Tb/o55/4Tbo55aEc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81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028626"/>
              </p:ext>
            </p:extLst>
          </p:nvPr>
        </p:nvGraphicFramePr>
        <p:xfrm>
          <a:off x="533401" y="4697618"/>
          <a:ext cx="8077201" cy="43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1116361"/>
                <a:gridCol w="1116361"/>
                <a:gridCol w="1116361"/>
                <a:gridCol w="1050693"/>
                <a:gridCol w="985025"/>
              </a:tblGrid>
              <a:tr h="436221">
                <a:tc>
                  <a:txBody>
                    <a:bodyPr/>
                    <a:lstStyle/>
                    <a:p>
                      <a:pPr algn="l"/>
                      <a:r>
                        <a:rPr lang="en-US" sz="1500" dirty="0" smtClean="0"/>
                        <a:t>% under</a:t>
                      </a:r>
                      <a:r>
                        <a:rPr lang="en-US" sz="1500" baseline="0" dirty="0" smtClean="0"/>
                        <a:t> 18 years old</a:t>
                      </a:r>
                      <a:endParaRPr lang="en-US" sz="15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21%</a:t>
                      </a:r>
                      <a:endParaRPr lang="en-US" sz="15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13%</a:t>
                      </a:r>
                      <a:endParaRPr lang="en-US" sz="15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33%</a:t>
                      </a:r>
                      <a:endParaRPr lang="en-US" sz="15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29%</a:t>
                      </a:r>
                      <a:endParaRPr lang="en-US" sz="15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25%</a:t>
                      </a:r>
                      <a:endParaRPr lang="en-US" sz="15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7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the past 2 weeks…</a:t>
            </a:r>
            <a:endParaRPr lang="en-US" sz="20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49104095"/>
              </p:ext>
            </p:extLst>
          </p:nvPr>
        </p:nvGraphicFramePr>
        <p:xfrm>
          <a:off x="533400" y="2209800"/>
          <a:ext cx="8534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7467600" cy="10207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Rates of depression and suicide</a:t>
            </a:r>
            <a:endParaRPr lang="en-US" sz="3600" dirty="0"/>
          </a:p>
        </p:txBody>
      </p:sp>
      <p:pic>
        <p:nvPicPr>
          <p:cNvPr id="7" name="Picture 2" descr="http://www.clipartbest.com/cliparts/4Tb/o55/4Tbo55aEc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81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08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Who is in treatment?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153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How many report current antidepressants or psychotherapy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250882990"/>
              </p:ext>
            </p:extLst>
          </p:nvPr>
        </p:nvGraphicFramePr>
        <p:xfrm>
          <a:off x="533400" y="1981200"/>
          <a:ext cx="8534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 descr="http://www.clipartbest.com/cliparts/4Tb/o55/4Tbo55aEc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81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77000" y="5181600"/>
            <a:ext cx="233910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  Current depression</a:t>
            </a:r>
            <a:endParaRPr lang="en-US" sz="500" dirty="0" smtClean="0"/>
          </a:p>
          <a:p>
            <a:endParaRPr lang="en-US" sz="5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677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Who is in treatment?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153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How many report current antidepressants or psychotherapy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120940178"/>
              </p:ext>
            </p:extLst>
          </p:nvPr>
        </p:nvGraphicFramePr>
        <p:xfrm>
          <a:off x="533400" y="1981200"/>
          <a:ext cx="8534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 descr="http://www.clipartbest.com/cliparts/4Tb/o55/4Tbo55aEc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81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77000" y="5181600"/>
            <a:ext cx="2403222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  Current depression</a:t>
            </a:r>
            <a:endParaRPr lang="en-US" sz="500" dirty="0" smtClean="0"/>
          </a:p>
          <a:p>
            <a:endParaRPr lang="en-US" sz="500" dirty="0" smtClean="0"/>
          </a:p>
          <a:p>
            <a:r>
              <a:rPr lang="en-US" dirty="0" smtClean="0"/>
              <a:t>L or VL to commit</a:t>
            </a:r>
          </a:p>
          <a:p>
            <a:r>
              <a:rPr lang="en-US" dirty="0" smtClean="0"/>
              <a:t>suicide in next days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58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en-US" dirty="0" smtClean="0"/>
              <a:t>Call for </a:t>
            </a:r>
            <a:r>
              <a:rPr lang="en-US" dirty="0" smtClean="0"/>
              <a:t>Action: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Let’s fill in a grid of </a:t>
            </a:r>
            <a:r>
              <a:rPr lang="en-US" i="1" dirty="0" smtClean="0"/>
              <a:t>“MOOIs” </a:t>
            </a:r>
            <a:endParaRPr lang="en-US" i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9900986"/>
              </p:ext>
            </p:extLst>
          </p:nvPr>
        </p:nvGraphicFramePr>
        <p:xfrm>
          <a:off x="609600" y="1803401"/>
          <a:ext cx="8001000" cy="4422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543"/>
                <a:gridCol w="1404257"/>
                <a:gridCol w="1676400"/>
                <a:gridCol w="1295400"/>
                <a:gridCol w="1295400"/>
                <a:gridCol w="1143000"/>
              </a:tblGrid>
              <a:tr h="195072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Smoking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Depression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Sleep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Pain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…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English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Spanish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Chinese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Arabic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…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8F82E0A0-C266-4798-8C8F-B9F91E9DA37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>
              <a:solidFill>
                <a:srgbClr val="0921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7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ChangeArrowheads="1"/>
          </p:cNvSpPr>
          <p:nvPr/>
        </p:nvSpPr>
        <p:spPr bwMode="auto">
          <a:xfrm>
            <a:off x="733507" y="304800"/>
            <a:ext cx="782938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2000" b="1" dirty="0" smtClean="0">
                <a:latin typeface="Helvetica Neue" charset="0"/>
              </a:rPr>
              <a:t>Using MOOIs we </a:t>
            </a:r>
            <a:r>
              <a:rPr lang="en-US" sz="2000" b="1" dirty="0">
                <a:latin typeface="Helvetica Neue" charset="0"/>
              </a:rPr>
              <a:t>could heal and prevent depression worldwide</a:t>
            </a:r>
          </a:p>
          <a:p>
            <a:pPr algn="ctr">
              <a:buFont typeface="Arial" charset="0"/>
              <a:buNone/>
            </a:pPr>
            <a:endParaRPr lang="en-US" sz="2400" b="1" dirty="0">
              <a:latin typeface="Helvetica Neue" charset="0"/>
            </a:endParaRPr>
          </a:p>
        </p:txBody>
      </p:sp>
      <p:sp>
        <p:nvSpPr>
          <p:cNvPr id="66564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x-none" smtClean="0"/>
              <a:t>9/17-18/15</a:t>
            </a:r>
            <a:endParaRPr lang="en-US"/>
          </a:p>
        </p:txBody>
      </p:sp>
      <p:sp>
        <p:nvSpPr>
          <p:cNvPr id="66565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62FE2F8-5EB0-E048-91AC-7C3D6A9B77D0}" type="slidenum">
              <a:rPr lang="en-US"/>
              <a:pPr eaLnBrk="1" hangingPunct="1"/>
              <a:t>42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9544732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546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ChangeArrowheads="1"/>
          </p:cNvSpPr>
          <p:nvPr/>
        </p:nvSpPr>
        <p:spPr bwMode="auto">
          <a:xfrm>
            <a:off x="733507" y="304800"/>
            <a:ext cx="782938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2000" b="1" dirty="0" smtClean="0">
                <a:latin typeface="Helvetica Neue" charset="0"/>
              </a:rPr>
              <a:t>Using MOOIs we </a:t>
            </a:r>
            <a:r>
              <a:rPr lang="en-US" sz="2000" b="1" dirty="0">
                <a:latin typeface="Helvetica Neue" charset="0"/>
              </a:rPr>
              <a:t>could heal and prevent depression worldwide</a:t>
            </a:r>
          </a:p>
          <a:p>
            <a:pPr algn="ctr">
              <a:buFont typeface="Arial" charset="0"/>
              <a:buNone/>
            </a:pPr>
            <a:endParaRPr lang="en-US" sz="2400" b="1" dirty="0">
              <a:latin typeface="Helvetica Neue" charset="0"/>
            </a:endParaRPr>
          </a:p>
        </p:txBody>
      </p:sp>
      <p:sp>
        <p:nvSpPr>
          <p:cNvPr id="66564" name="Date Placehold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x-none" smtClean="0"/>
              <a:t>9/17-18/15</a:t>
            </a:r>
            <a:endParaRPr lang="en-US"/>
          </a:p>
        </p:txBody>
      </p:sp>
      <p:sp>
        <p:nvSpPr>
          <p:cNvPr id="66565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62FE2F8-5EB0-E048-91AC-7C3D6A9B77D0}" type="slidenum">
              <a:rPr lang="en-US"/>
              <a:pPr eaLnBrk="1" hangingPunct="1"/>
              <a:t>43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96366625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871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371600"/>
            <a:ext cx="655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What are our options?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14665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21926006"/>
              </p:ext>
            </p:extLst>
          </p:nvPr>
        </p:nvGraphicFramePr>
        <p:xfrm>
          <a:off x="381000" y="457200"/>
          <a:ext cx="8001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15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25121037"/>
              </p:ext>
            </p:extLst>
          </p:nvPr>
        </p:nvGraphicFramePr>
        <p:xfrm>
          <a:off x="381000" y="457200"/>
          <a:ext cx="8001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13038025"/>
              </p:ext>
            </p:extLst>
          </p:nvPr>
        </p:nvGraphicFramePr>
        <p:xfrm>
          <a:off x="152400" y="228600"/>
          <a:ext cx="89154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2667000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Greater cost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1450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00080124"/>
              </p:ext>
            </p:extLst>
          </p:nvPr>
        </p:nvGraphicFramePr>
        <p:xfrm>
          <a:off x="381000" y="457200"/>
          <a:ext cx="8001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21627582"/>
              </p:ext>
            </p:extLst>
          </p:nvPr>
        </p:nvGraphicFramePr>
        <p:xfrm>
          <a:off x="152400" y="228600"/>
          <a:ext cx="89154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2667000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Greater cost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943600" y="152400"/>
            <a:ext cx="2971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Greater number of people helped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9747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MOOIs as a basic level of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MOOIs alone</a:t>
            </a:r>
          </a:p>
          <a:p>
            <a:r>
              <a:rPr lang="en-US" dirty="0" smtClean="0"/>
              <a:t>MOOIs + local helpers</a:t>
            </a:r>
          </a:p>
          <a:p>
            <a:r>
              <a:rPr lang="en-US" dirty="0" smtClean="0"/>
              <a:t>MOOIs + paid coaches</a:t>
            </a:r>
          </a:p>
          <a:p>
            <a:r>
              <a:rPr lang="en-US" dirty="0" smtClean="0"/>
              <a:t>MOOIs as adjuncts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 smtClean="0"/>
              <a:t>9/17-18/15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Bergen, Norway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4C57-6BF3-4678-8B40-AE58B97496D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1"/>
          <p:cNvSpPr>
            <a:spLocks/>
          </p:cNvSpPr>
          <p:nvPr/>
        </p:nvSpPr>
        <p:spPr bwMode="auto">
          <a:xfrm>
            <a:off x="381000" y="5562600"/>
            <a:ext cx="8443913" cy="576263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0050" name="Rectangle 3"/>
          <p:cNvSpPr>
            <a:spLocks/>
          </p:cNvSpPr>
          <p:nvPr/>
        </p:nvSpPr>
        <p:spPr bwMode="auto">
          <a:xfrm>
            <a:off x="762000" y="5638800"/>
            <a:ext cx="78105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b="1">
                <a:latin typeface="Helvetica Neue" charset="0"/>
              </a:rPr>
              <a:t>MOOIs</a:t>
            </a:r>
          </a:p>
        </p:txBody>
      </p:sp>
    </p:spTree>
    <p:extLst>
      <p:ext uri="{BB962C8B-B14F-4D97-AF65-F5344CB8AC3E}">
        <p14:creationId xmlns:p14="http://schemas.microsoft.com/office/powerpoint/2010/main" val="15214920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AutoShape 2"/>
          <p:cNvSpPr>
            <a:spLocks/>
          </p:cNvSpPr>
          <p:nvPr/>
        </p:nvSpPr>
        <p:spPr bwMode="auto">
          <a:xfrm>
            <a:off x="2514600" y="3124200"/>
            <a:ext cx="4468813" cy="2432050"/>
          </a:xfrm>
          <a:prstGeom prst="pentagon">
            <a:avLst/>
          </a:prstGeom>
          <a:gradFill rotWithShape="0">
            <a:gsLst>
              <a:gs pos="0">
                <a:srgbClr val="F63111"/>
              </a:gs>
              <a:gs pos="100000">
                <a:srgbClr val="BA120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1074" name="Rectangle 3"/>
          <p:cNvSpPr>
            <a:spLocks/>
          </p:cNvSpPr>
          <p:nvPr/>
        </p:nvSpPr>
        <p:spPr bwMode="auto">
          <a:xfrm>
            <a:off x="2895600" y="3962400"/>
            <a:ext cx="37338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>
                <a:latin typeface="Helvetica Neue" charset="0"/>
              </a:rPr>
              <a:t>Face-to-face</a:t>
            </a:r>
          </a:p>
          <a:p>
            <a:pPr algn="ctr" eaLnBrk="1" hangingPunct="1"/>
            <a:r>
              <a:rPr lang="en-US" altLang="en-US">
                <a:latin typeface="Helvetica Neue" charset="0"/>
              </a:rPr>
              <a:t>and Live Services</a:t>
            </a:r>
          </a:p>
        </p:txBody>
      </p:sp>
      <p:sp>
        <p:nvSpPr>
          <p:cNvPr id="131075" name="Rectangle 1"/>
          <p:cNvSpPr>
            <a:spLocks/>
          </p:cNvSpPr>
          <p:nvPr/>
        </p:nvSpPr>
        <p:spPr bwMode="auto">
          <a:xfrm>
            <a:off x="381000" y="5562600"/>
            <a:ext cx="8443913" cy="576263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1076" name="Rectangle 3"/>
          <p:cNvSpPr>
            <a:spLocks/>
          </p:cNvSpPr>
          <p:nvPr/>
        </p:nvSpPr>
        <p:spPr bwMode="auto">
          <a:xfrm>
            <a:off x="762000" y="5638800"/>
            <a:ext cx="78105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b="1">
                <a:latin typeface="Helvetica Neue" charset="0"/>
              </a:rPr>
              <a:t>MOOIs</a:t>
            </a:r>
          </a:p>
        </p:txBody>
      </p:sp>
    </p:spTree>
    <p:extLst>
      <p:ext uri="{BB962C8B-B14F-4D97-AF65-F5344CB8AC3E}">
        <p14:creationId xmlns:p14="http://schemas.microsoft.com/office/powerpoint/2010/main" val="16605188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AutoShape 2" descr="tile_paper_medgray.png"/>
          <p:cNvSpPr>
            <a:spLocks/>
          </p:cNvSpPr>
          <p:nvPr/>
        </p:nvSpPr>
        <p:spPr bwMode="auto">
          <a:xfrm>
            <a:off x="1219200" y="4191000"/>
            <a:ext cx="3127375" cy="1339850"/>
          </a:xfrm>
          <a:prstGeom prst="roundRect">
            <a:avLst>
              <a:gd name="adj" fmla="val 1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63500" dist="127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/>
          <a:p>
            <a:pPr>
              <a:defRPr/>
            </a:pPr>
            <a:endParaRPr lang="en-U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132098" name="Rectangle 4"/>
          <p:cNvSpPr>
            <a:spLocks/>
          </p:cNvSpPr>
          <p:nvPr/>
        </p:nvSpPr>
        <p:spPr bwMode="auto">
          <a:xfrm>
            <a:off x="1600200" y="4359275"/>
            <a:ext cx="24923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 Neue" charset="0"/>
              </a:rPr>
              <a:t>Guided adjuncts</a:t>
            </a:r>
          </a:p>
          <a:p>
            <a:pPr eaLnBrk="1" hangingPunct="1"/>
            <a:r>
              <a:rPr lang="en-US" altLang="en-US" sz="2000">
                <a:latin typeface="Helvetica Neue" charset="0"/>
              </a:rPr>
              <a:t>(Live coaches: email, phone, </a:t>
            </a:r>
            <a:r>
              <a:rPr lang="en-US" altLang="en-US" sz="2000">
                <a:latin typeface="Helvetica Neue" charset="0"/>
              </a:rPr>
              <a:t>hosted </a:t>
            </a:r>
            <a:r>
              <a:rPr lang="en-US" altLang="en-US" sz="2000" smtClean="0">
                <a:latin typeface="Helvetica Neue" charset="0"/>
              </a:rPr>
              <a:t>sites)</a:t>
            </a:r>
            <a:endParaRPr lang="en-US" altLang="en-US" sz="2000">
              <a:latin typeface="Helvetica Neue" charset="0"/>
            </a:endParaRPr>
          </a:p>
        </p:txBody>
      </p:sp>
      <p:sp>
        <p:nvSpPr>
          <p:cNvPr id="132099" name="Rectangle 1"/>
          <p:cNvSpPr>
            <a:spLocks/>
          </p:cNvSpPr>
          <p:nvPr/>
        </p:nvSpPr>
        <p:spPr bwMode="auto">
          <a:xfrm>
            <a:off x="381000" y="5562600"/>
            <a:ext cx="8443913" cy="576263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2100" name="Rectangle 3"/>
          <p:cNvSpPr>
            <a:spLocks/>
          </p:cNvSpPr>
          <p:nvPr/>
        </p:nvSpPr>
        <p:spPr bwMode="auto">
          <a:xfrm>
            <a:off x="762000" y="5638800"/>
            <a:ext cx="78105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b="1">
                <a:latin typeface="Helvetica Neue" charset="0"/>
              </a:rPr>
              <a:t>MOOIs</a:t>
            </a:r>
          </a:p>
        </p:txBody>
      </p:sp>
    </p:spTree>
    <p:extLst>
      <p:ext uri="{BB962C8B-B14F-4D97-AF65-F5344CB8AC3E}">
        <p14:creationId xmlns:p14="http://schemas.microsoft.com/office/powerpoint/2010/main" val="11499809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2" descr="tile_paper_medgray.jpg"/>
          <p:cNvSpPr>
            <a:spLocks/>
          </p:cNvSpPr>
          <p:nvPr/>
        </p:nvSpPr>
        <p:spPr bwMode="auto">
          <a:xfrm>
            <a:off x="1143000" y="4267200"/>
            <a:ext cx="3127375" cy="1339850"/>
          </a:xfrm>
          <a:prstGeom prst="roundRect">
            <a:avLst>
              <a:gd name="adj" fmla="val 1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63500" dist="127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/>
          <a:p>
            <a:pPr>
              <a:defRPr/>
            </a:pPr>
            <a:endParaRPr lang="en-U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133122" name="AutoShape 5"/>
          <p:cNvSpPr>
            <a:spLocks/>
          </p:cNvSpPr>
          <p:nvPr/>
        </p:nvSpPr>
        <p:spPr bwMode="auto">
          <a:xfrm>
            <a:off x="838200" y="838200"/>
            <a:ext cx="3638550" cy="3460750"/>
          </a:xfrm>
          <a:prstGeom prst="pentagon">
            <a:avLst/>
          </a:prstGeom>
          <a:gradFill rotWithShape="0">
            <a:gsLst>
              <a:gs pos="0">
                <a:srgbClr val="F63111"/>
              </a:gs>
              <a:gs pos="100000">
                <a:srgbClr val="BA120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3123" name="Rectangle 1"/>
          <p:cNvSpPr>
            <a:spLocks/>
          </p:cNvSpPr>
          <p:nvPr/>
        </p:nvSpPr>
        <p:spPr bwMode="auto">
          <a:xfrm>
            <a:off x="381000" y="5562600"/>
            <a:ext cx="8443913" cy="576263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3124" name="Rectangle 3"/>
          <p:cNvSpPr>
            <a:spLocks/>
          </p:cNvSpPr>
          <p:nvPr/>
        </p:nvSpPr>
        <p:spPr bwMode="auto">
          <a:xfrm>
            <a:off x="762000" y="5638800"/>
            <a:ext cx="78105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b="1">
                <a:latin typeface="Helvetica Neue" charset="0"/>
              </a:rPr>
              <a:t>MOOIs</a:t>
            </a:r>
          </a:p>
        </p:txBody>
      </p:sp>
      <p:sp>
        <p:nvSpPr>
          <p:cNvPr id="133125" name="Rectangle 4"/>
          <p:cNvSpPr>
            <a:spLocks/>
          </p:cNvSpPr>
          <p:nvPr/>
        </p:nvSpPr>
        <p:spPr bwMode="auto">
          <a:xfrm>
            <a:off x="1470025" y="4722813"/>
            <a:ext cx="249237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000" b="1">
                <a:latin typeface="Helvetica Neue" charset="0"/>
              </a:rPr>
              <a:t>Guided Adjuncts</a:t>
            </a:r>
          </a:p>
          <a:p>
            <a:pPr eaLnBrk="1" hangingPunct="1"/>
            <a:endParaRPr lang="en-US" altLang="en-US" sz="2000" b="1">
              <a:latin typeface="Helvetica Neue" charset="0"/>
            </a:endParaRPr>
          </a:p>
        </p:txBody>
      </p:sp>
      <p:sp>
        <p:nvSpPr>
          <p:cNvPr id="133126" name="Rectangle 3"/>
          <p:cNvSpPr>
            <a:spLocks/>
          </p:cNvSpPr>
          <p:nvPr/>
        </p:nvSpPr>
        <p:spPr bwMode="auto">
          <a:xfrm>
            <a:off x="838200" y="2195513"/>
            <a:ext cx="37338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000" b="1">
                <a:latin typeface="Helvetica Neue" charset="0"/>
              </a:rPr>
              <a:t>Face-to-face</a:t>
            </a:r>
          </a:p>
          <a:p>
            <a:pPr algn="ctr" eaLnBrk="1" hangingPunct="1"/>
            <a:r>
              <a:rPr lang="en-US" altLang="en-US" sz="2000" b="1">
                <a:latin typeface="Helvetica Neue" charset="0"/>
              </a:rPr>
              <a:t>and Live Services</a:t>
            </a:r>
          </a:p>
        </p:txBody>
      </p:sp>
    </p:spTree>
    <p:extLst>
      <p:ext uri="{BB962C8B-B14F-4D97-AF65-F5344CB8AC3E}">
        <p14:creationId xmlns:p14="http://schemas.microsoft.com/office/powerpoint/2010/main" val="38289013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6" name="AutoShape 2" descr="tile_paper_medgray.jpg"/>
          <p:cNvSpPr>
            <a:spLocks/>
          </p:cNvSpPr>
          <p:nvPr/>
        </p:nvSpPr>
        <p:spPr bwMode="auto">
          <a:xfrm>
            <a:off x="5486400" y="5334000"/>
            <a:ext cx="838200" cy="425450"/>
          </a:xfrm>
          <a:prstGeom prst="roundRect">
            <a:avLst>
              <a:gd name="adj" fmla="val 1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63500" dist="127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/>
          <a:p>
            <a:pPr>
              <a:defRPr/>
            </a:pPr>
            <a:endParaRPr lang="en-U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76807" name="AutoShape 2" descr="tile_paper_medgray.jpg"/>
          <p:cNvSpPr>
            <a:spLocks/>
          </p:cNvSpPr>
          <p:nvPr/>
        </p:nvSpPr>
        <p:spPr bwMode="auto">
          <a:xfrm>
            <a:off x="7848600" y="5334000"/>
            <a:ext cx="838200" cy="425450"/>
          </a:xfrm>
          <a:prstGeom prst="roundRect">
            <a:avLst>
              <a:gd name="adj" fmla="val 1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63500" dist="127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/>
          <a:p>
            <a:pPr>
              <a:defRPr/>
            </a:pPr>
            <a:endParaRPr lang="en-U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76808" name="AutoShape 2" descr="tile_paper_medgray.jpg"/>
          <p:cNvSpPr>
            <a:spLocks/>
          </p:cNvSpPr>
          <p:nvPr/>
        </p:nvSpPr>
        <p:spPr bwMode="auto">
          <a:xfrm>
            <a:off x="4343400" y="5334000"/>
            <a:ext cx="838200" cy="425450"/>
          </a:xfrm>
          <a:prstGeom prst="roundRect">
            <a:avLst>
              <a:gd name="adj" fmla="val 1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63500" dist="127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/>
          <a:p>
            <a:pPr>
              <a:defRPr/>
            </a:pPr>
            <a:endParaRPr lang="en-U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76809" name="AutoShape 2" descr="tile_paper_medgray.jpg"/>
          <p:cNvSpPr>
            <a:spLocks/>
          </p:cNvSpPr>
          <p:nvPr/>
        </p:nvSpPr>
        <p:spPr bwMode="auto">
          <a:xfrm>
            <a:off x="1676400" y="5334000"/>
            <a:ext cx="838200" cy="425450"/>
          </a:xfrm>
          <a:prstGeom prst="roundRect">
            <a:avLst>
              <a:gd name="adj" fmla="val 1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63500" dist="127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/>
          <a:p>
            <a:pPr>
              <a:defRPr/>
            </a:pPr>
            <a:endParaRPr lang="en-U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76810" name="AutoShape 2" descr="tile_paper_medgray.jpg"/>
          <p:cNvSpPr>
            <a:spLocks/>
          </p:cNvSpPr>
          <p:nvPr/>
        </p:nvSpPr>
        <p:spPr bwMode="auto">
          <a:xfrm>
            <a:off x="685800" y="5334000"/>
            <a:ext cx="838200" cy="425450"/>
          </a:xfrm>
          <a:prstGeom prst="roundRect">
            <a:avLst>
              <a:gd name="adj" fmla="val 1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63500" dist="127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/>
          <a:p>
            <a:pPr>
              <a:defRPr/>
            </a:pPr>
            <a:endParaRPr lang="en-U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134150" name="AutoShape 5"/>
          <p:cNvSpPr>
            <a:spLocks/>
          </p:cNvSpPr>
          <p:nvPr/>
        </p:nvSpPr>
        <p:spPr bwMode="auto">
          <a:xfrm>
            <a:off x="7848600" y="4419600"/>
            <a:ext cx="838200" cy="946150"/>
          </a:xfrm>
          <a:prstGeom prst="pentagon">
            <a:avLst/>
          </a:prstGeom>
          <a:gradFill rotWithShape="0">
            <a:gsLst>
              <a:gs pos="0">
                <a:srgbClr val="F63111"/>
              </a:gs>
              <a:gs pos="100000">
                <a:srgbClr val="BA120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4151" name="AutoShape 5"/>
          <p:cNvSpPr>
            <a:spLocks/>
          </p:cNvSpPr>
          <p:nvPr/>
        </p:nvSpPr>
        <p:spPr bwMode="auto">
          <a:xfrm>
            <a:off x="2971800" y="4876800"/>
            <a:ext cx="838200" cy="946150"/>
          </a:xfrm>
          <a:prstGeom prst="pentagon">
            <a:avLst/>
          </a:prstGeom>
          <a:gradFill rotWithShape="0">
            <a:gsLst>
              <a:gs pos="0">
                <a:srgbClr val="F63111"/>
              </a:gs>
              <a:gs pos="100000">
                <a:srgbClr val="BA120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4152" name="AutoShape 5"/>
          <p:cNvSpPr>
            <a:spLocks/>
          </p:cNvSpPr>
          <p:nvPr/>
        </p:nvSpPr>
        <p:spPr bwMode="auto">
          <a:xfrm>
            <a:off x="4343400" y="4419600"/>
            <a:ext cx="838200" cy="946150"/>
          </a:xfrm>
          <a:prstGeom prst="pentagon">
            <a:avLst/>
          </a:prstGeom>
          <a:gradFill rotWithShape="0">
            <a:gsLst>
              <a:gs pos="0">
                <a:srgbClr val="F63111"/>
              </a:gs>
              <a:gs pos="100000">
                <a:srgbClr val="BA120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4153" name="AutoShape 5"/>
          <p:cNvSpPr>
            <a:spLocks/>
          </p:cNvSpPr>
          <p:nvPr/>
        </p:nvSpPr>
        <p:spPr bwMode="auto">
          <a:xfrm>
            <a:off x="6705600" y="4876800"/>
            <a:ext cx="838200" cy="946150"/>
          </a:xfrm>
          <a:prstGeom prst="pentagon">
            <a:avLst/>
          </a:prstGeom>
          <a:gradFill rotWithShape="0">
            <a:gsLst>
              <a:gs pos="0">
                <a:srgbClr val="F63111"/>
              </a:gs>
              <a:gs pos="100000">
                <a:srgbClr val="BA120A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4154" name="TextBox 7"/>
          <p:cNvSpPr txBox="1">
            <a:spLocks noChangeArrowheads="1"/>
          </p:cNvSpPr>
          <p:nvPr/>
        </p:nvSpPr>
        <p:spPr bwMode="auto">
          <a:xfrm>
            <a:off x="3657600" y="1143000"/>
            <a:ext cx="1295400" cy="400050"/>
          </a:xfrm>
          <a:prstGeom prst="rect">
            <a:avLst/>
          </a:prstGeom>
          <a:solidFill>
            <a:srgbClr val="CC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2000" b="1">
                <a:latin typeface="Helvetica Neue" charset="0"/>
              </a:rPr>
              <a:t>No Gaps</a:t>
            </a:r>
          </a:p>
        </p:txBody>
      </p:sp>
      <p:cxnSp>
        <p:nvCxnSpPr>
          <p:cNvPr id="134155" name="Straight Arrow Connector 16"/>
          <p:cNvCxnSpPr>
            <a:cxnSpLocks noChangeShapeType="1"/>
          </p:cNvCxnSpPr>
          <p:nvPr/>
        </p:nvCxnSpPr>
        <p:spPr bwMode="auto">
          <a:xfrm rot="5400000">
            <a:off x="228600" y="1828800"/>
            <a:ext cx="3657600" cy="3200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4156" name="Straight Arrow Connector 18"/>
          <p:cNvCxnSpPr>
            <a:cxnSpLocks noChangeShapeType="1"/>
          </p:cNvCxnSpPr>
          <p:nvPr/>
        </p:nvCxnSpPr>
        <p:spPr bwMode="auto">
          <a:xfrm rot="5400000">
            <a:off x="1524000" y="2895600"/>
            <a:ext cx="3733800" cy="1143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4157" name="Straight Arrow Connector 20"/>
          <p:cNvCxnSpPr>
            <a:cxnSpLocks noChangeShapeType="1"/>
          </p:cNvCxnSpPr>
          <p:nvPr/>
        </p:nvCxnSpPr>
        <p:spPr bwMode="auto">
          <a:xfrm rot="5400000">
            <a:off x="2171700" y="3390900"/>
            <a:ext cx="38100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4158" name="Straight Arrow Connector 22"/>
          <p:cNvCxnSpPr>
            <a:cxnSpLocks noChangeShapeType="1"/>
          </p:cNvCxnSpPr>
          <p:nvPr/>
        </p:nvCxnSpPr>
        <p:spPr bwMode="auto">
          <a:xfrm rot="16200000" flipH="1">
            <a:off x="3581400" y="2514600"/>
            <a:ext cx="3886200" cy="205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4159" name="Straight Arrow Connector 24"/>
          <p:cNvCxnSpPr>
            <a:cxnSpLocks noChangeShapeType="1"/>
          </p:cNvCxnSpPr>
          <p:nvPr/>
        </p:nvCxnSpPr>
        <p:spPr bwMode="auto">
          <a:xfrm rot="16200000" flipH="1">
            <a:off x="4419600" y="2133600"/>
            <a:ext cx="3810000" cy="2743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4160" name="Rectangle 1"/>
          <p:cNvSpPr>
            <a:spLocks/>
          </p:cNvSpPr>
          <p:nvPr/>
        </p:nvSpPr>
        <p:spPr bwMode="auto">
          <a:xfrm>
            <a:off x="381000" y="5824538"/>
            <a:ext cx="8443913" cy="423862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  <p:sp>
        <p:nvSpPr>
          <p:cNvPr id="134161" name="Rectangle 3"/>
          <p:cNvSpPr>
            <a:spLocks/>
          </p:cNvSpPr>
          <p:nvPr/>
        </p:nvSpPr>
        <p:spPr bwMode="auto">
          <a:xfrm>
            <a:off x="685800" y="5868988"/>
            <a:ext cx="781050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000" b="1">
                <a:latin typeface="Helvetica Neue" charset="0"/>
              </a:rPr>
              <a:t>MOOIs</a:t>
            </a:r>
          </a:p>
        </p:txBody>
      </p:sp>
    </p:spTree>
    <p:extLst>
      <p:ext uri="{BB962C8B-B14F-4D97-AF65-F5344CB8AC3E}">
        <p14:creationId xmlns:p14="http://schemas.microsoft.com/office/powerpoint/2010/main" val="37084788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16050" y="1911350"/>
            <a:ext cx="63500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3" name="Rectangle 8"/>
          <p:cNvSpPr>
            <a:spLocks noChangeArrowheads="1"/>
          </p:cNvSpPr>
          <p:nvPr/>
        </p:nvSpPr>
        <p:spPr bwMode="auto">
          <a:xfrm>
            <a:off x="1981200" y="1447800"/>
            <a:ext cx="5410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FFFFFF"/>
                </a:solidFill>
                <a:latin typeface="Helvetica Neue" charset="0"/>
              </a:rPr>
              <a:t>Blanketing the world </a:t>
            </a:r>
            <a:r>
              <a:rPr lang="en-US" altLang="en-US" dirty="0" smtClean="0">
                <a:solidFill>
                  <a:srgbClr val="FFFFFF"/>
                </a:solidFill>
                <a:latin typeface="Helvetica Neue" charset="0"/>
              </a:rPr>
              <a:t>with MOOIs</a:t>
            </a:r>
            <a:endParaRPr lang="en-US" altLang="en-US" dirty="0" smtClean="0">
              <a:solidFill>
                <a:srgbClr val="FFFFFF"/>
              </a:solidFill>
              <a:latin typeface="Helvetica Neue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FFFFFF"/>
                </a:solidFill>
                <a:latin typeface="Helvetica Neue" charset="0"/>
              </a:rPr>
              <a:t>to help as many people as possible.</a:t>
            </a:r>
          </a:p>
        </p:txBody>
      </p:sp>
    </p:spTree>
    <p:extLst>
      <p:ext uri="{BB962C8B-B14F-4D97-AF65-F5344CB8AC3E}">
        <p14:creationId xmlns:p14="http://schemas.microsoft.com/office/powerpoint/2010/main" val="32450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arity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WidescreenPresentation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WidescreenPresentation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2602</TotalTime>
  <Words>1193</Words>
  <Application>Microsoft Office PowerPoint</Application>
  <PresentationFormat>On-screen Show (4:3)</PresentationFormat>
  <Paragraphs>375</Paragraphs>
  <Slides>54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Office Theme</vt:lpstr>
      <vt:lpstr>Clarity</vt:lpstr>
      <vt:lpstr>1_Office Theme</vt:lpstr>
      <vt:lpstr>3_Office Theme</vt:lpstr>
      <vt:lpstr>5_Office Theme</vt:lpstr>
      <vt:lpstr>6_Office Theme</vt:lpstr>
      <vt:lpstr>WidescreenPresentation</vt:lpstr>
      <vt:lpstr>1_WidescreenPresentation</vt:lpstr>
      <vt:lpstr>2_Office Theme</vt:lpstr>
      <vt:lpstr>Let’s Use  Massive Open Online Interventions (MOOIs)  to Prevent Depression Worldwide   Global Consortium for Depression Prevention Bergen, Norway, Sep 17-18, 2015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Moving toward MOOIs</vt:lpstr>
      <vt:lpstr>PowerPoint Presentation</vt:lpstr>
      <vt:lpstr>292,278 Visitors to Stop Smoking MOOI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Consent as a barrier</vt:lpstr>
      <vt:lpstr>Consent as a barrier</vt:lpstr>
      <vt:lpstr>Consent as a barrier</vt:lpstr>
      <vt:lpstr>PowerPoint Presentation</vt:lpstr>
      <vt:lpstr>Global Reach = 189 countries</vt:lpstr>
      <vt:lpstr>Depression on the internet: automated tools for screening and intervening</vt:lpstr>
      <vt:lpstr>Mood Screener</vt:lpstr>
      <vt:lpstr>Broad recruitment</vt:lpstr>
      <vt:lpstr>Worldwide reach</vt:lpstr>
      <vt:lpstr>Massive sample</vt:lpstr>
      <vt:lpstr>Massive sample</vt:lpstr>
      <vt:lpstr>Rates of depression and suicide</vt:lpstr>
      <vt:lpstr>Who is in treatment?</vt:lpstr>
      <vt:lpstr>Who is in treatment?</vt:lpstr>
      <vt:lpstr>Call for Action:   Let’s fill in a grid of “MOOIs”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MOOIs as a basic level of care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UCSF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Proposed:  Set as a 2030 Global Health Goal  the Reduction of 50%  of New Episodes of Major Depression  in Selected Sentinel Cities</dc:title>
  <dc:creator>RICARDO  MUNOZ</dc:creator>
  <cp:lastModifiedBy>Muñoz, Ricardo</cp:lastModifiedBy>
  <cp:revision>71</cp:revision>
  <cp:lastPrinted>2013-10-26T23:13:53Z</cp:lastPrinted>
  <dcterms:created xsi:type="dcterms:W3CDTF">2013-10-10T20:47:13Z</dcterms:created>
  <dcterms:modified xsi:type="dcterms:W3CDTF">2015-09-11T19:23:17Z</dcterms:modified>
</cp:coreProperties>
</file>